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773" y="1513770"/>
            <a:ext cx="10966448" cy="3335601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12775" y="5020875"/>
            <a:ext cx="10966448" cy="12287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 fontAlgn="auto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6*d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VALUE" val="926*3044"/>
  <p:tag name="KSO_WM_UNIT_TYPE" val="d"/>
  <p:tag name="KSO_WM_UNIT_INDEX" val="1"/>
  <p:tag name="KSO_WM_UNIT_SUPPORT_UNIT_TYPE" val="[&quot;all&quot;]"/>
  <p:tag name="KSO_WM_UNIT_PLACEHOLDER_TYPE" val="{&quot;md4&quot;:&quot;1C41CA0DCA5BB68636F4E21C3B94C758&quot;,&quot;placeholderUnitType&quot;:[&quot;all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6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6*f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单击此处添加正文"/>
  <p:tag name="KSO_WM_UNIT_NOCLEAR" val="0"/>
  <p:tag name="KSO_WM_UNIT_VALUE" val="159"/>
  <p:tag name="KSO_WM_UNIT_TYPE" val="f"/>
  <p:tag name="KSO_WM_UNIT_INDEX" val="1"/>
  <p:tag name="KSO_WM_UNIT_SHOW_EDIT_AREA_INDICATION" val="1"/>
</p:tagLst>
</file>

<file path=ppt/tags/tag66.xml><?xml version="1.0" encoding="utf-8"?>
<p:tagLst xmlns:p="http://schemas.openxmlformats.org/presentationml/2006/main">
  <p:tag name="KSO_WM_SLIDE_ID" val="custom20205176_16"/>
  <p:tag name="KSO_WM_TEMPLATE_SUBCATEGORY" val="19"/>
  <p:tag name="KSO_WM_TEMPLATE_MASTER_TYPE" val="0"/>
  <p:tag name="KSO_WM_TEMPLATE_COLOR_TYPE" val="1"/>
  <p:tag name="KSO_WM_SLIDE_ITEM_CNT" val="0"/>
  <p:tag name="KSO_WM_SLIDE_INDEX" val="16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IZE" val="864*444"/>
  <p:tag name="KSO_WM_SLIDE_POSITION" val="47*47"/>
  <p:tag name="KSO_WM_SLIDE_LAYOUT" val="a_d_f"/>
  <p:tag name="KSO_WM_SLIDE_LAYOUT_CNT" val="1_1_1"/>
  <p:tag name="KSO_WM_SLIDE_SUBTYPE" val="picTxt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2020-04-15T14:13:37Z</dcterms:created>
  <dcterms:modified xsi:type="dcterms:W3CDTF">2020-04-15T14:13:37Z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