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单击此处输入你的正文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43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SHOW_EDIT_AREA_INDICATION" val="1"/>
  <p:tag name="KSO_WM_UNIT_VALUE" val="22"/>
  <p:tag name="KSO_WM_UNIT_TYPE" val="a"/>
  <p:tag name="KSO_WM_UNIT_INDEX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43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单击此处输入你的正文"/>
  <p:tag name="KSO_WM_UNIT_NOCLEAR" val="0"/>
  <p:tag name="KSO_WM_UNIT_SHOW_EDIT_AREA_INDICATION" val="1"/>
  <p:tag name="KSO_WM_UNIT_VALUE" val="528"/>
  <p:tag name="KSO_WM_UNIT_TYPE" val="f"/>
  <p:tag name="KSO_WM_UNIT_INDEX" val="1"/>
</p:tagLst>
</file>

<file path=ppt/tags/tag65.xml><?xml version="1.0" encoding="utf-8"?>
<p:tagLst xmlns:p="http://schemas.openxmlformats.org/presentationml/2006/main">
  <p:tag name="KSO_WM_SLIDE_ID" val="custom20205175_43"/>
  <p:tag name="KSO_WM_TEMPLATE_SUBCATEGORY" val="19"/>
  <p:tag name="KSO_WM_TEMPLATE_MASTER_TYPE" val="0"/>
  <p:tag name="KSO_WM_TEMPLATE_COLOR_TYPE" val="1"/>
  <p:tag name="KSO_WM_SLIDE_ITEM_CNT" val="0"/>
  <p:tag name="KSO_WM_SLIDE_INDEX" val="43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pureTxt"/>
  <p:tag name="KSO_WM_SLIDE_SIZE" val="815*396"/>
  <p:tag name="KSO_WM_SLIDE_POSITION" val="72*72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2020-04-15T14:13:28Z</dcterms:created>
  <dcterms:modified xsi:type="dcterms:W3CDTF">2020-04-15T14:13:28Z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