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86" y="777241"/>
            <a:ext cx="5476240" cy="5476240"/>
          </a:xfrm>
          <a:prstGeom prst="rect">
            <a:avLst/>
          </a:prstGeom>
        </p:spPr>
      </p:pic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612775" y="2586990"/>
            <a:ext cx="4876800" cy="366649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点击此处添加正文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612775" y="777240"/>
            <a:ext cx="4876800" cy="150240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l"/>
            <a:r>
              <a:rPr lang="en-US" altLang="zh-CN" sz="3600" b="1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</a:t>
            </a:r>
            <a:endParaRPr lang="en-US" altLang="zh-CN" sz="3600" b="1" spc="2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3600" b="1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添加标题内容</a:t>
            </a:r>
            <a:endParaRPr lang="en-US" altLang="zh-CN" sz="3600" b="1" spc="2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4*d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VALUE" val="1520*1520"/>
  <p:tag name="KSO_WM_UNIT_TYPE" val="d"/>
  <p:tag name="KSO_WM_UNIT_INDEX" val="1"/>
  <p:tag name="KSO_WM_UNIT_SUPPORT_UNIT_TYPE" val="[&quot;all&quot;]"/>
  <p:tag name="KSO_WM_UNIT_PLACEHOLDER_TYPE" val="{&quot;md4&quot;:&quot;81663099A55ADF3DFAC11A59D8E4EA8C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4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点击此处添加正文"/>
  <p:tag name="KSO_WM_UNIT_NOCLEAR" val="0"/>
  <p:tag name="KSO_WM_UNIT_VALUE" val="230"/>
  <p:tag name="KSO_WM_UNIT_TYPE" val="f"/>
  <p:tag name="KSO_WM_UNIT_INDEX" val="1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2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LIDE_ID" val="custom20205081_14"/>
  <p:tag name="KSO_WM_TEMPLATE_SUBCATEGORY" val="19"/>
  <p:tag name="KSO_WM_TEMPLATE_MASTER_TYPE" val="0"/>
  <p:tag name="KSO_WM_TEMPLATE_COLOR_TYPE" val="1"/>
  <p:tag name="KSO_WM_SLIDE_ITEM_CNT" val="0"/>
  <p:tag name="KSO_WM_SLIDE_INDEX" val="14"/>
  <p:tag name="KSO_WM_TAG_VERSION" val="1.0"/>
  <p:tag name="KSO_WM_SLIDE_TYPE" val="text"/>
  <p:tag name="KSO_WM_SLIDE_SUBTYPE" val="picTxt"/>
  <p:tag name="KSO_WM_SLIDE_SIZE" val="863*431"/>
  <p:tag name="KSO_WM_SLIDE_POSITION" val="48*61"/>
  <p:tag name="KSO_WM_SLIDE_LAYOUT" val="a_d_f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2020-04-15T14:13:03Z</dcterms:created>
  <dcterms:modified xsi:type="dcterms:W3CDTF">2020-04-15T14:13:03Z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