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lIns="90000" tIns="46800" rIns="90000" bIns="46800">
            <a:normAutofit/>
          </a:bodyPr>
          <a:lstStyle/>
          <a:p>
            <a:r>
              <a:rPr lang="zh-CN" altLang="en-US" dirty="0">
                <a:sym typeface="Arial" panose="020B0604020202020204" pitchFamily="34" charset="0"/>
              </a:rPr>
              <a:t>单击输入标题内容</a:t>
            </a:r>
            <a:endParaRPr lang="zh-CN" altLang="en-US" dirty="0">
              <a:sym typeface="Arial" panose="020B060402020202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>
                <a:sym typeface="Arial" panose="020B0604020202020204" pitchFamily="34" charset="0"/>
              </a:rPr>
              <a:t>单击此处添加正文</a:t>
            </a:r>
            <a:endParaRPr lang="zh-CN" altLang="en-US" dirty="0">
              <a:sym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>
            <p:custDataLst>
              <p:tags r:id="rId3"/>
            </p:custDataLst>
          </p:nvPr>
        </p:nvGrpSpPr>
        <p:grpSpPr>
          <a:xfrm>
            <a:off x="2114550" y="2516505"/>
            <a:ext cx="1026160" cy="1026160"/>
            <a:chOff x="2870" y="3715"/>
            <a:chExt cx="1616" cy="1616"/>
          </a:xfrm>
        </p:grpSpPr>
        <p:sp>
          <p:nvSpPr>
            <p:cNvPr id="5" name="矩形 4"/>
            <p:cNvSpPr/>
            <p:nvPr>
              <p:custDataLst>
                <p:tags r:id="rId4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10" name="文本框 9"/>
            <p:cNvSpPr txBox="1"/>
            <p:nvPr>
              <p:custDataLst>
                <p:tags r:id="rId5"/>
              </p:custDataLst>
            </p:nvPr>
          </p:nvSpPr>
          <p:spPr>
            <a:xfrm>
              <a:off x="2870" y="3715"/>
              <a:ext cx="1616" cy="1616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4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  <a:cs typeface="Arial" panose="020B0604020202020204" pitchFamily="34" charset="0"/>
                  <a:sym typeface="Arial" panose="020B0604020202020204" pitchFamily="34" charset="0"/>
                </a:rPr>
                <a:t>01</a:t>
              </a:r>
              <a:endPara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</p:grpSp>
      <p:sp>
        <p:nvSpPr>
          <p:cNvPr id="24" name="矩形 23"/>
          <p:cNvSpPr/>
          <p:nvPr>
            <p:custDataLst>
              <p:tags r:id="rId6"/>
            </p:custDataLst>
          </p:nvPr>
        </p:nvSpPr>
        <p:spPr>
          <a:xfrm>
            <a:off x="10075545" y="2516505"/>
            <a:ext cx="17780" cy="2556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7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输入标题内容"/>
  <p:tag name="KSO_WM_UNIT_NOCLEAR" val="0"/>
  <p:tag name="KSO_WM_UNIT_VALUE" val="14"/>
  <p:tag name="KSO_WM_UNIT_TYPE" val="a"/>
  <p:tag name="KSO_WM_UNIT_INDEX" val="1"/>
  <p:tag name="KSO_WM_UNIT_SHOW_EDIT_AREA_INDICATION" val="1"/>
  <p:tag name="KSO_WM_UNIT_ISNUMDGMTITLE" val="0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7*b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添加正文"/>
  <p:tag name="KSO_WM_UNIT_NOCLEAR" val="0"/>
  <p:tag name="KSO_WM_UNIT_VALUE" val="66"/>
  <p:tag name="KSO_WM_UNIT_TYPE" val="b"/>
  <p:tag name="KSO_WM_UNIT_INDEX" val="1"/>
  <p:tag name="KSO_WM_UNIT_SHOW_EDIT_AREA_INDICATION" val="1"/>
  <p:tag name="KSO_WM_UNIT_ISNUMDGMTITLE" val="0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7*i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7*i*2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67.xml><?xml version="1.0" encoding="utf-8"?>
<p:tagLst xmlns:p="http://schemas.openxmlformats.org/presentationml/2006/main">
  <p:tag name="KSO_WM_UNIT_HIGHLIGHT" val="0"/>
  <p:tag name="KSO_WM_UNIT_COMPATIBLE" val="1"/>
  <p:tag name="KSO_WM_UNIT_DIAGRAM_ISNUMVISUAL" val="0"/>
  <p:tag name="KSO_WM_UNIT_DIAGRAM_ISREFERUNIT" val="0"/>
  <p:tag name="KSO_WM_UNIT_ID" val="custom20205175_7*e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PRESET_TEXT" val="01"/>
  <p:tag name="KSO_WM_UNIT_NOCLEAR" val="0"/>
  <p:tag name="KSO_WM_UNIT_VALUE" val="1"/>
  <p:tag name="KSO_WM_UNIT_TYPE" val="e"/>
  <p:tag name="KSO_WM_UNIT_INDEX" val="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7*i*3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69.xml><?xml version="1.0" encoding="utf-8"?>
<p:tagLst xmlns:p="http://schemas.openxmlformats.org/presentationml/2006/main">
  <p:tag name="KSO_WM_SLIDE_ID" val="custom20205175_7"/>
  <p:tag name="KSO_WM_TEMPLATE_SUBCATEGORY" val="19"/>
  <p:tag name="KSO_WM_TEMPLATE_MASTER_TYPE" val="0"/>
  <p:tag name="KSO_WM_TEMPLATE_COLOR_TYPE" val="1"/>
  <p:tag name="KSO_WM_SLIDE_ITEM_CNT" val="0"/>
  <p:tag name="KSO_WM_SLIDE_INDEX" val="7"/>
  <p:tag name="KSO_WM_TAG_VERSION" val="1.0"/>
  <p:tag name="KSO_WM_BEAUTIFY_FLAG" val="#wm#"/>
  <p:tag name="KSO_WM_TEMPLATE_CATEGORY" val="custom"/>
  <p:tag name="KSO_WM_TEMPLATE_INDEX" val="20205175"/>
  <p:tag name="KSO_WM_SLIDE_TYPE" val="sectionTitle"/>
  <p:tag name="KSO_WM_SLIDE_SUBTYPE" val="pureTxt"/>
  <p:tag name="KSO_WM_SLIDE_LAYOUT" val="a_b_e"/>
  <p:tag name="KSO_WM_SLIDE_LAYOUT_CNT" val="1_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单击输入标题内容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2020-04-15T14:13:18Z</dcterms:created>
  <dcterms:modified xsi:type="dcterms:W3CDTF">2020-04-15T14:13:18Z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