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bg1"/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bg1">
                    <a:lumMod val="8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150" baseline="0">
                <a:solidFill>
                  <a:schemeClr val="bg1">
                    <a:lumMod val="85000"/>
                  </a:schemeClr>
                </a:solidFill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pc="150" baseline="0">
                <a:solidFill>
                  <a:schemeClr val="bg1">
                    <a:lumMod val="85000"/>
                  </a:schemeClr>
                </a:solidFill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sz="1400" spc="15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bg1"/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bg1">
                    <a:lumMod val="8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3pPr>
            <a:lvl4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4pPr>
            <a:lvl5pPr eaLnBrk="1" fontAlgn="auto" latinLnBrk="0" hangingPunct="1">
              <a:defRPr sz="1400" u="none" strike="noStrike" kern="1200" cap="none" spc="150" normalizeH="0">
                <a:solidFill>
                  <a:schemeClr val="bg1">
                    <a:lumMod val="85000"/>
                  </a:schemeClr>
                </a:solidFill>
                <a:uFillTx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1pPr>
            <a:lvl2pPr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pc="300" baseline="0">
                <a:solidFill>
                  <a:schemeClr val="bg1">
                    <a:lumMod val="85000"/>
                  </a:schemeClr>
                </a:solidFill>
              </a:defRPr>
            </a:lvl2pPr>
            <a:lvl3pPr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pc="300" baseline="0">
                <a:solidFill>
                  <a:schemeClr val="bg1">
                    <a:lumMod val="85000"/>
                  </a:schemeClr>
                </a:solidFill>
              </a:defRPr>
            </a:lvl3pPr>
            <a:lvl4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4pPr>
            <a:lvl5pPr indent="-228600" eaLnBrk="1" fontAlgn="auto" latinLnBrk="0" hangingPunct="1">
              <a:lnSpc>
                <a:spcPct val="120000"/>
              </a:lnSpc>
              <a:spcAft>
                <a:spcPts val="300"/>
              </a:spcAft>
              <a:buChar char="•"/>
              <a:defRPr sz="1400" spc="300" baseline="0"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14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bg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</a:tabLst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bg1">
              <a:lumMod val="8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lIns="90000" tIns="46800" rIns="90000" bIns="46800">
            <a:normAutofit/>
          </a:bodyPr>
          <a:lstStyle/>
          <a:p>
            <a:r>
              <a:rPr lang="zh-CN" altLang="en-US" dirty="0">
                <a:sym typeface="Arial" panose="020B0604020202020204" pitchFamily="34" charset="0"/>
              </a:rPr>
              <a:t>单击输入标题内容</a:t>
            </a:r>
            <a:endParaRPr lang="zh-CN" altLang="en-US" dirty="0">
              <a:sym typeface="Arial" panose="020B060402020202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dirty="0">
                <a:sym typeface="Arial" panose="020B0604020202020204" pitchFamily="34" charset="0"/>
              </a:rPr>
              <a:t>单击此处添加正文</a:t>
            </a:r>
            <a:endParaRPr lang="zh-CN" altLang="en-US" dirty="0">
              <a:sym typeface="Arial" panose="020B0604020202020204" pitchFamily="34" charset="0"/>
            </a:endParaRPr>
          </a:p>
        </p:txBody>
      </p:sp>
      <p:grpSp>
        <p:nvGrpSpPr>
          <p:cNvPr id="19" name="组合 18"/>
          <p:cNvGrpSpPr/>
          <p:nvPr>
            <p:custDataLst>
              <p:tags r:id="rId3"/>
            </p:custDataLst>
          </p:nvPr>
        </p:nvGrpSpPr>
        <p:grpSpPr>
          <a:xfrm>
            <a:off x="2114550" y="2516505"/>
            <a:ext cx="1026160" cy="1026160"/>
            <a:chOff x="2870" y="3715"/>
            <a:chExt cx="1616" cy="1616"/>
          </a:xfrm>
        </p:grpSpPr>
        <p:sp>
          <p:nvSpPr>
            <p:cNvPr id="5" name="矩形 4"/>
            <p:cNvSpPr/>
            <p:nvPr>
              <p:custDataLst>
                <p:tags r:id="rId4"/>
              </p:custDataLst>
            </p:nvPr>
          </p:nvSpPr>
          <p:spPr>
            <a:xfrm>
              <a:off x="2870" y="3715"/>
              <a:ext cx="1616" cy="161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endParaRPr>
            </a:p>
          </p:txBody>
        </p:sp>
        <p:sp>
          <p:nvSpPr>
            <p:cNvPr id="10" name="文本框 9"/>
            <p:cNvSpPr txBox="1"/>
            <p:nvPr>
              <p:custDataLst>
                <p:tags r:id="rId5"/>
              </p:custDataLst>
            </p:nvPr>
          </p:nvSpPr>
          <p:spPr>
            <a:xfrm>
              <a:off x="2870" y="3715"/>
              <a:ext cx="1616" cy="1616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/>
            </a:bodyPr>
            <a:lstStyle/>
            <a:p>
              <a:pPr algn="ctr"/>
              <a:r>
                <a:rPr lang="en-US" altLang="zh-CN" sz="44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Arial" panose="020B0604020202020204" pitchFamily="34" charset="0"/>
                </a:rPr>
                <a:t>01</a:t>
              </a:r>
              <a:endParaRPr lang="en-US" altLang="zh-CN" sz="4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24" name="矩形 23"/>
          <p:cNvSpPr/>
          <p:nvPr>
            <p:custDataLst>
              <p:tags r:id="rId6"/>
            </p:custDataLst>
          </p:nvPr>
        </p:nvSpPr>
        <p:spPr>
          <a:xfrm>
            <a:off x="10075545" y="2516505"/>
            <a:ext cx="17780" cy="255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5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5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7*a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ISCONTENTSTITLE" val="0"/>
  <p:tag name="KSO_WM_UNIT_PRESET_TEXT" val="单击输入标题内容"/>
  <p:tag name="KSO_WM_UNIT_NOCLEAR" val="0"/>
  <p:tag name="KSO_WM_UNIT_VALUE" val="14"/>
  <p:tag name="KSO_WM_UNIT_TYPE" val="a"/>
  <p:tag name="KSO_WM_UNIT_INDEX" val="1"/>
  <p:tag name="KSO_WM_UNIT_SHOW_EDIT_AREA_INDICATION" val="1"/>
  <p:tag name="KSO_WM_UNIT_ISNUMDGMTITLE" val="0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7*b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ISCONTENTSTITLE" val="0"/>
  <p:tag name="KSO_WM_UNIT_PRESET_TEXT" val="单击此处添加正文"/>
  <p:tag name="KSO_WM_UNIT_NOCLEAR" val="0"/>
  <p:tag name="KSO_WM_UNIT_VALUE" val="66"/>
  <p:tag name="KSO_WM_UNIT_TYPE" val="b"/>
  <p:tag name="KSO_WM_UNIT_INDEX" val="1"/>
  <p:tag name="KSO_WM_UNIT_SHOW_EDIT_AREA_INDICATION" val="1"/>
  <p:tag name="KSO_WM_UNIT_ISNUMDGMTITLE" val="0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7*i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TYPE" val="i"/>
  <p:tag name="KSO_WM_UNIT_INDEX" val="1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7*i*2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TYPE" val="i"/>
  <p:tag name="KSO_WM_UNIT_INDEX" val="2"/>
</p:tagLst>
</file>

<file path=ppt/tags/tag67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ID" val="custom20205175_7*e*1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PRESET_TEXT" val="01"/>
  <p:tag name="KSO_WM_UNIT_NOCLEAR" val="0"/>
  <p:tag name="KSO_WM_UNIT_VALUE" val="1"/>
  <p:tag name="KSO_WM_UNIT_TYPE" val="e"/>
  <p:tag name="KSO_WM_UNIT_INDEX" val="1"/>
  <p:tag name="KSO_WM_UNIT_SHOW_EDIT_AREA_INDICATION" val="1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175_7*i*3"/>
  <p:tag name="KSO_WM_TEMPLATE_CATEGORY" val="custom"/>
  <p:tag name="KSO_WM_TEMPLATE_INDEX" val="20205175"/>
  <p:tag name="KSO_WM_UNIT_LAYERLEVEL" val="1"/>
  <p:tag name="KSO_WM_TAG_VERSION" val="1.0"/>
  <p:tag name="KSO_WM_BEAUTIFY_FLAG" val="#wm#"/>
  <p:tag name="KSO_WM_UNIT_TYPE" val="i"/>
  <p:tag name="KSO_WM_UNIT_INDEX" val="3"/>
</p:tagLst>
</file>

<file path=ppt/tags/tag69.xml><?xml version="1.0" encoding="utf-8"?>
<p:tagLst xmlns:p="http://schemas.openxmlformats.org/presentationml/2006/main">
  <p:tag name="KSO_WM_SLIDE_ID" val="custom20205175_7"/>
  <p:tag name="KSO_WM_TEMPLATE_SUBCATEGORY" val="19"/>
  <p:tag name="KSO_WM_TEMPLATE_MASTER_TYPE" val="0"/>
  <p:tag name="KSO_WM_TEMPLATE_COLOR_TYPE" val="1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5175"/>
  <p:tag name="KSO_WM_SLIDE_TYPE" val="sectionTitle"/>
  <p:tag name="KSO_WM_SLIDE_SUBTYPE" val="pureTxt"/>
  <p:tag name="KSO_WM_SLIDE_LAYOUT" val="a_b_e"/>
  <p:tag name="KSO_WM_SLIDE_LAYOUT_CNT" val="1_1_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WPS 演示</Application>
  <PresentationFormat>宽屏</PresentationFormat>
  <Paragraphs>6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单击输入标题内容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2020-04-15T14:13:18Z</dcterms:created>
  <dcterms:modified xsi:type="dcterms:W3CDTF">2020-04-15T14:13:18Z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