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  <a:lvl6pPr marL="22860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71.xml"/><Relationship Id="rId8" Type="http://schemas.openxmlformats.org/officeDocument/2006/relationships/tags" Target="../tags/tag70.xml"/><Relationship Id="rId7" Type="http://schemas.openxmlformats.org/officeDocument/2006/relationships/tags" Target="../tags/tag69.xml"/><Relationship Id="rId6" Type="http://schemas.openxmlformats.org/officeDocument/2006/relationships/tags" Target="../tags/tag68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4" Type="http://schemas.openxmlformats.org/officeDocument/2006/relationships/slideLayout" Target="../slideLayouts/slideLayout7.xml"/><Relationship Id="rId13" Type="http://schemas.openxmlformats.org/officeDocument/2006/relationships/tags" Target="../tags/tag75.xml"/><Relationship Id="rId12" Type="http://schemas.openxmlformats.org/officeDocument/2006/relationships/tags" Target="../tags/tag74.xml"/><Relationship Id="rId11" Type="http://schemas.openxmlformats.org/officeDocument/2006/relationships/tags" Target="../tags/tag73.xml"/><Relationship Id="rId10" Type="http://schemas.openxmlformats.org/officeDocument/2006/relationships/tags" Target="../tags/tag72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612775" y="1983105"/>
            <a:ext cx="3044825" cy="132207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8000" b="1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01</a:t>
            </a:r>
            <a:endParaRPr lang="en-US" altLang="zh-CN" sz="8000" b="1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" name="文本框 19"/>
          <p:cNvSpPr txBox="1"/>
          <p:nvPr>
            <p:custDataLst>
              <p:tags r:id="rId2"/>
            </p:custDataLst>
          </p:nvPr>
        </p:nvSpPr>
        <p:spPr>
          <a:xfrm>
            <a:off x="612775" y="3312725"/>
            <a:ext cx="3044825" cy="39878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algn="l"/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单击此处添加标题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1" name="文本框 20"/>
          <p:cNvSpPr txBox="1"/>
          <p:nvPr>
            <p:custDataLst>
              <p:tags r:id="rId3"/>
            </p:custDataLst>
          </p:nvPr>
        </p:nvSpPr>
        <p:spPr>
          <a:xfrm>
            <a:off x="612775" y="3711505"/>
            <a:ext cx="3044825" cy="257671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fontAlgn="auto">
              <a:lnSpc>
                <a:spcPct val="130000"/>
              </a:lnSpc>
              <a:spcAft>
                <a:spcPts val="0"/>
              </a:spcAft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单击此处添加正文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4" name="文本框 23"/>
          <p:cNvSpPr txBox="1"/>
          <p:nvPr>
            <p:custDataLst>
              <p:tags r:id="rId4"/>
            </p:custDataLst>
          </p:nvPr>
        </p:nvSpPr>
        <p:spPr>
          <a:xfrm>
            <a:off x="8534400" y="1983105"/>
            <a:ext cx="3044825" cy="132207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8000" b="1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03</a:t>
            </a:r>
            <a:endParaRPr lang="en-US" altLang="zh-CN" sz="8000" b="1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5" name="文本框 24"/>
          <p:cNvSpPr txBox="1"/>
          <p:nvPr>
            <p:custDataLst>
              <p:tags r:id="rId5"/>
            </p:custDataLst>
          </p:nvPr>
        </p:nvSpPr>
        <p:spPr>
          <a:xfrm>
            <a:off x="8534400" y="3312725"/>
            <a:ext cx="3044825" cy="39878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algn="l"/>
            <a:r>
              <a:rPr lang="zh-CN" altLang="en-US" sz="2000" b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单击此处添加标题</a:t>
            </a:r>
            <a:endParaRPr lang="zh-CN" altLang="en-US" sz="2000" b="1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6" name="文本框 25"/>
          <p:cNvSpPr txBox="1"/>
          <p:nvPr>
            <p:custDataLst>
              <p:tags r:id="rId6"/>
            </p:custDataLst>
          </p:nvPr>
        </p:nvSpPr>
        <p:spPr>
          <a:xfrm>
            <a:off x="8534400" y="3711505"/>
            <a:ext cx="3044825" cy="257671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fontAlgn="auto">
              <a:lnSpc>
                <a:spcPct val="130000"/>
              </a:lnSpc>
              <a:spcAft>
                <a:spcPts val="0"/>
              </a:spcAft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单击此处添加正文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9" name="文本框 28"/>
          <p:cNvSpPr txBox="1"/>
          <p:nvPr>
            <p:custDataLst>
              <p:tags r:id="rId7"/>
            </p:custDataLst>
          </p:nvPr>
        </p:nvSpPr>
        <p:spPr>
          <a:xfrm>
            <a:off x="4573270" y="1983105"/>
            <a:ext cx="3044825" cy="132207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8000" b="1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02</a:t>
            </a:r>
            <a:endParaRPr lang="en-US" altLang="zh-CN" sz="8000" b="1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0" name="文本框 29"/>
          <p:cNvSpPr txBox="1"/>
          <p:nvPr>
            <p:custDataLst>
              <p:tags r:id="rId8"/>
            </p:custDataLst>
          </p:nvPr>
        </p:nvSpPr>
        <p:spPr>
          <a:xfrm>
            <a:off x="4573270" y="3312725"/>
            <a:ext cx="3044825" cy="39878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algn="l"/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单击此处添加标题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1" name="文本框 30"/>
          <p:cNvSpPr txBox="1"/>
          <p:nvPr>
            <p:custDataLst>
              <p:tags r:id="rId9"/>
            </p:custDataLst>
          </p:nvPr>
        </p:nvSpPr>
        <p:spPr>
          <a:xfrm>
            <a:off x="4573270" y="3711505"/>
            <a:ext cx="3044825" cy="257671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fontAlgn="auto">
              <a:lnSpc>
                <a:spcPct val="130000"/>
              </a:lnSpc>
              <a:spcAft>
                <a:spcPts val="0"/>
              </a:spcAft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单击此处添加正文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14" name="直接连接符 13"/>
          <p:cNvCxnSpPr/>
          <p:nvPr>
            <p:custDataLst>
              <p:tags r:id="rId10"/>
            </p:custDataLst>
          </p:nvPr>
        </p:nvCxnSpPr>
        <p:spPr>
          <a:xfrm flipV="1">
            <a:off x="4115435" y="2313940"/>
            <a:ext cx="0" cy="3989070"/>
          </a:xfrm>
          <a:prstGeom prst="line">
            <a:avLst/>
          </a:prstGeom>
          <a:ln w="12700">
            <a:solidFill>
              <a:schemeClr val="bg1">
                <a:lumMod val="85000"/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>
            <p:custDataLst>
              <p:tags r:id="rId11"/>
            </p:custDataLst>
          </p:nvPr>
        </p:nvCxnSpPr>
        <p:spPr>
          <a:xfrm flipV="1">
            <a:off x="8076565" y="2313940"/>
            <a:ext cx="0" cy="3989070"/>
          </a:xfrm>
          <a:prstGeom prst="line">
            <a:avLst/>
          </a:prstGeom>
          <a:ln w="12700">
            <a:solidFill>
              <a:schemeClr val="bg1">
                <a:lumMod val="85000"/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>
            <p:custDataLst>
              <p:tags r:id="rId12"/>
            </p:custDataLst>
          </p:nvPr>
        </p:nvSpPr>
        <p:spPr>
          <a:xfrm>
            <a:off x="608400" y="608400"/>
            <a:ext cx="10970823" cy="706755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>
            <a:lvl1pPr marR="0" fontAlgn="auto">
              <a:lnSpc>
                <a:spcPct val="100000"/>
              </a:lnSpc>
              <a:spcBef>
                <a:spcPct val="0"/>
              </a:spcBef>
              <a:buNone/>
              <a:defRPr kumimoji="0" lang="zh-CN" altLang="en-US" sz="3600" b="1" i="0" u="none" strike="noStrike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r>
              <a:rPr lang="zh-CN" altLang="en-US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sym typeface="Arial" panose="020B0604020202020204" pitchFamily="34" charset="0"/>
              </a:rPr>
              <a:t>单击此处添加标题</a:t>
            </a:r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uFillTx/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custDataLst>
      <p:tags r:id="rId1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9*l_h_i*1_1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l1-2"/>
  <p:tag name="KSO_WM_UNIT_TYPE" val="l_h_i"/>
  <p:tag name="KSO_WM_UNIT_INDEX" val="1_1_1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9*l_h_a*1_1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ISCONTENTSTITLE" val="0"/>
  <p:tag name="KSO_WM_UNIT_NOCLEAR" val="0"/>
  <p:tag name="KSO_WM_DIAGRAM_GROUP_CODE" val="l1-2"/>
  <p:tag name="KSO_WM_UNIT_TYPE" val="l_h_a"/>
  <p:tag name="KSO_WM_UNIT_INDEX" val="1_1_1"/>
  <p:tag name="KSO_WM_UNIT_PRESET_TEXT" val="单击此处添加标题"/>
  <p:tag name="KSO_WM_UNIT_VALUE" val="12"/>
  <p:tag name="KSO_WM_UNIT_SHOW_EDIT_AREA_INDICATION" val="1"/>
  <p:tag name="KSO_WM_UNIT_ISNUMDGMTITLE" val="0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9*l_h_f*1_1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NOCLEAR" val="0"/>
  <p:tag name="KSO_WM_DIAGRAM_GROUP_CODE" val="l1-2"/>
  <p:tag name="KSO_WM_UNIT_TYPE" val="l_h_f"/>
  <p:tag name="KSO_WM_UNIT_INDEX" val="1_1_1"/>
  <p:tag name="KSO_WM_UNIT_PRESET_TEXT" val="单击此处添加正文"/>
  <p:tag name="KSO_WM_UNIT_VALUE" val="84"/>
  <p:tag name="KSO_WM_UNIT_SHOW_EDIT_AREA_INDICATION" val="1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9*l_h_i*1_3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l1-2"/>
  <p:tag name="KSO_WM_UNIT_TYPE" val="l_h_i"/>
  <p:tag name="KSO_WM_UNIT_INDEX" val="1_3_1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9*l_h_a*1_3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ISCONTENTSTITLE" val="0"/>
  <p:tag name="KSO_WM_UNIT_NOCLEAR" val="0"/>
  <p:tag name="KSO_WM_DIAGRAM_GROUP_CODE" val="l1-2"/>
  <p:tag name="KSO_WM_UNIT_TYPE" val="l_h_a"/>
  <p:tag name="KSO_WM_UNIT_INDEX" val="1_3_1"/>
  <p:tag name="KSO_WM_UNIT_PRESET_TEXT" val="单击此处添加标题"/>
  <p:tag name="KSO_WM_UNIT_VALUE" val="12"/>
  <p:tag name="KSO_WM_UNIT_SHOW_EDIT_AREA_INDICATION" val="1"/>
  <p:tag name="KSO_WM_UNIT_ISNUMDGMTITLE" val="0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9*l_h_f*1_3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NOCLEAR" val="0"/>
  <p:tag name="KSO_WM_DIAGRAM_GROUP_CODE" val="l1-2"/>
  <p:tag name="KSO_WM_UNIT_TYPE" val="l_h_f"/>
  <p:tag name="KSO_WM_UNIT_INDEX" val="1_3_1"/>
  <p:tag name="KSO_WM_UNIT_PRESET_TEXT" val="单击此处添加正文"/>
  <p:tag name="KSO_WM_UNIT_VALUE" val="84"/>
  <p:tag name="KSO_WM_UNIT_SHOW_EDIT_AREA_INDICATION" val="1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9*l_h_i*1_2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l1-2"/>
  <p:tag name="KSO_WM_UNIT_TYPE" val="l_h_i"/>
  <p:tag name="KSO_WM_UNIT_INDEX" val="1_2_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9*l_h_a*1_2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ISCONTENTSTITLE" val="0"/>
  <p:tag name="KSO_WM_UNIT_NOCLEAR" val="0"/>
  <p:tag name="KSO_WM_DIAGRAM_GROUP_CODE" val="l1-2"/>
  <p:tag name="KSO_WM_UNIT_TYPE" val="l_h_a"/>
  <p:tag name="KSO_WM_UNIT_INDEX" val="1_2_1"/>
  <p:tag name="KSO_WM_UNIT_PRESET_TEXT" val="单击此处添加标题"/>
  <p:tag name="KSO_WM_UNIT_VALUE" val="12"/>
  <p:tag name="KSO_WM_UNIT_SHOW_EDIT_AREA_INDICATION" val="1"/>
  <p:tag name="KSO_WM_UNIT_ISNUMDGMTITLE" val="0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9*l_h_f*1_2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NOCLEAR" val="0"/>
  <p:tag name="KSO_WM_DIAGRAM_GROUP_CODE" val="l1-2"/>
  <p:tag name="KSO_WM_UNIT_TYPE" val="l_h_f"/>
  <p:tag name="KSO_WM_UNIT_INDEX" val="1_2_1"/>
  <p:tag name="KSO_WM_UNIT_PRESET_TEXT" val="单击此处添加正文"/>
  <p:tag name="KSO_WM_UNIT_VALUE" val="84"/>
  <p:tag name="KSO_WM_UNIT_SHOW_EDIT_AREA_INDICATION" val="1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9*l_i*1_1"/>
  <p:tag name="KSO_WM_TEMPLATE_CATEGORY" val="custom"/>
  <p:tag name="KSO_WM_TEMPLATE_INDEX" val="20205081"/>
  <p:tag name="KSO_WM_UNIT_LAYERLEVEL" val="1_1"/>
  <p:tag name="KSO_WM_TAG_VERSION" val="1.0"/>
  <p:tag name="KSO_WM_BEAUTIFY_FLAG" val="#wm#"/>
  <p:tag name="KSO_WM_DIAGRAM_GROUP_CODE" val="l1-2"/>
  <p:tag name="KSO_WM_UNIT_TYPE" val="l_i"/>
  <p:tag name="KSO_WM_UNIT_INDEX" val="1_1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9*l_i*1_2"/>
  <p:tag name="KSO_WM_TEMPLATE_CATEGORY" val="custom"/>
  <p:tag name="KSO_WM_TEMPLATE_INDEX" val="20205081"/>
  <p:tag name="KSO_WM_UNIT_LAYERLEVEL" val="1_1"/>
  <p:tag name="KSO_WM_TAG_VERSION" val="1.0"/>
  <p:tag name="KSO_WM_BEAUTIFY_FLAG" val="#wm#"/>
  <p:tag name="KSO_WM_DIAGRAM_GROUP_CODE" val="l1-2"/>
  <p:tag name="KSO_WM_UNIT_TYPE" val="l_i"/>
  <p:tag name="KSO_WM_UNIT_INDEX" val="1_2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9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26"/>
  <p:tag name="KSO_WM_DIAGRAM_GROUP_CODE" val="l1-2"/>
  <p:tag name="KSO_WM_UNIT_TYPE" val="a"/>
  <p:tag name="KSO_WM_UNIT_INDEX" val="1"/>
  <p:tag name="KSO_WM_UNIT_SHOW_EDIT_AREA_INDICATION" val="1"/>
  <p:tag name="KSO_WM_UNIT_ISNUMDGMTITLE" val="0"/>
</p:tagLst>
</file>

<file path=ppt/tags/tag75.xml><?xml version="1.0" encoding="utf-8"?>
<p:tagLst xmlns:p="http://schemas.openxmlformats.org/presentationml/2006/main">
  <p:tag name="KSO_WM_SLIDE_ID" val="custom20205081_9"/>
  <p:tag name="KSO_WM_TEMPLATE_SUBCATEGORY" val="19"/>
  <p:tag name="KSO_WM_TEMPLATE_MASTER_TYPE" val="0"/>
  <p:tag name="KSO_WM_TEMPLATE_COLOR_TYPE" val="1"/>
  <p:tag name="KSO_WM_SLIDE_ITEM_CNT" val="3"/>
  <p:tag name="KSO_WM_SLIDE_INDEX" val="9"/>
  <p:tag name="KSO_WM_TAG_VERSION" val="1.0"/>
  <p:tag name="KSO_WM_BEAUTIFY_FLAG" val="#wm#"/>
  <p:tag name="KSO_WM_TEMPLATE_CATEGORY" val="custom"/>
  <p:tag name="KSO_WM_TEMPLATE_INDEX" val="20205081"/>
  <p:tag name="KSO_WM_DIAGRAM_GROUP_CODE" val="l1-2"/>
  <p:tag name="KSO_WM_SLIDE_DIAGTYPE" val="l"/>
  <p:tag name="KSO_WM_SLIDE_LAYOUT" val="a_l"/>
  <p:tag name="KSO_WM_SLIDE_LAYOUT_CNT" val="1_1"/>
  <p:tag name="KSO_WM_SLIDE_TYPE" val="text"/>
  <p:tag name="KSO_WM_SLIDE_SUBTYPE" val="diag"/>
  <p:tag name="KSO_WM_SLIDE_SIZE" val="863.5*340.15"/>
  <p:tag name="KSO_WM_SLIDE_POSITION" val="48.25*156.15"/>
  <p:tag name="KSO_WM_UNIT_SHOW_EDIT_AREA_INDICATION" val="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WPS 演示</Application>
  <PresentationFormat>宽屏</PresentationFormat>
  <Paragraphs>20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2020-04-15T14:13:02Z</dcterms:created>
  <dcterms:modified xsi:type="dcterms:W3CDTF">2020-04-15T14:13:02Z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