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bg1">
                    <a:lumMod val="8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150" baseline="0">
                <a:solidFill>
                  <a:schemeClr val="bg1">
                    <a:lumMod val="85000"/>
                  </a:schemeClr>
                </a:solidFill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bg1"/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3pPr>
            <a:lvl4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4pPr>
            <a:lvl5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1pPr>
            <a:lvl2pPr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300" baseline="0">
                <a:solidFill>
                  <a:schemeClr val="bg1">
                    <a:lumMod val="85000"/>
                  </a:schemeClr>
                </a:solidFill>
              </a:defRPr>
            </a:lvl2pPr>
            <a:lvl3pPr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3pPr>
            <a:lvl4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4pPr>
            <a:lvl5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Char char="•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0.xml"/><Relationship Id="rId8" Type="http://schemas.openxmlformats.org/officeDocument/2006/relationships/tags" Target="../tags/tag69.xml"/><Relationship Id="rId7" Type="http://schemas.openxmlformats.org/officeDocument/2006/relationships/tags" Target="../tags/tag68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image" Target="../media/image1.png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C:\Users\D69LXP2\Desktop\图片4.png图片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/>
          <a:stretch>
            <a:fillRect/>
          </a:stretch>
        </p:blipFill>
        <p:spPr>
          <a:xfrm>
            <a:off x="610235" y="1517587"/>
            <a:ext cx="5334000" cy="2998233"/>
          </a:xfrm>
          <a:prstGeom prst="rect">
            <a:avLst/>
          </a:prstGeom>
        </p:spPr>
      </p:pic>
      <p:pic>
        <p:nvPicPr>
          <p:cNvPr id="27" name="图片 26" descr="C:\Users\D69LXP2\Desktop\图片4.png图片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rcRect/>
          <a:stretch>
            <a:fillRect/>
          </a:stretch>
        </p:blipFill>
        <p:spPr>
          <a:xfrm>
            <a:off x="6246496" y="1517587"/>
            <a:ext cx="5334000" cy="2998233"/>
          </a:xfrm>
          <a:prstGeom prst="rect">
            <a:avLst/>
          </a:prstGeom>
        </p:spPr>
      </p:pic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defPPr>
              <a:defRPr lang="zh-CN"/>
            </a:defPPr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sz="3600" b="1" i="0" u="none" strike="noStrike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pc="300">
                <a:solidFill>
                  <a:schemeClr val="bg1"/>
                </a:solidFill>
                <a:uFillTx/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spc="300">
              <a:solidFill>
                <a:schemeClr val="bg1"/>
              </a:solidFill>
              <a:uFillTx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5"/>
            </p:custDataLst>
          </p:nvPr>
        </p:nvSpPr>
        <p:spPr>
          <a:xfrm>
            <a:off x="614044" y="4673231"/>
            <a:ext cx="5329556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>
            <a:defPPr>
              <a:defRPr lang="zh-CN"/>
            </a:defPPr>
            <a:lvl1pPr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614044" y="5072011"/>
            <a:ext cx="5329556" cy="1177589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zh-CN" altLang="en-US">
                <a:solidFill>
                  <a:schemeClr val="bg1">
                    <a:lumMod val="85000"/>
                  </a:schemeClr>
                </a:solidFill>
                <a:sym typeface="Arial" panose="020B0604020202020204" pitchFamily="34" charset="0"/>
              </a:rPr>
              <a:t>单击此处添加正文</a:t>
            </a:r>
            <a:endParaRPr lang="zh-CN" altLang="en-US">
              <a:solidFill>
                <a:schemeClr val="bg1">
                  <a:lumMod val="85000"/>
                </a:schemeClr>
              </a:solidFill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7"/>
            </p:custDataLst>
          </p:nvPr>
        </p:nvSpPr>
        <p:spPr>
          <a:xfrm>
            <a:off x="6249037" y="4673231"/>
            <a:ext cx="5329556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>
            <a:defPPr>
              <a:defRPr lang="zh-CN"/>
            </a:defPPr>
            <a:lvl1pPr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>
              <a:solidFill>
                <a:schemeClr val="bg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8"/>
            </p:custDataLst>
          </p:nvPr>
        </p:nvSpPr>
        <p:spPr>
          <a:xfrm>
            <a:off x="6249037" y="5072011"/>
            <a:ext cx="5329556" cy="1177589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sym typeface="Arial" panose="020B0604020202020204" pitchFamily="34" charset="0"/>
              </a:rPr>
              <a:t>单击此处添加正文</a:t>
            </a:r>
            <a:endParaRPr lang="zh-CN" altLang="en-US" dirty="0">
              <a:solidFill>
                <a:schemeClr val="bg1">
                  <a:lumMod val="85000"/>
                </a:schemeClr>
              </a:solidFill>
              <a:sym typeface="Arial" panose="020B0604020202020204" pitchFamily="34" charset="0"/>
            </a:endParaRPr>
          </a:p>
        </p:txBody>
      </p:sp>
    </p:spTree>
    <p:custDataLst>
      <p:tags r:id="rId9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9*l_h_d*1_1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l1-3"/>
  <p:tag name="KSO_WM_UNIT_VALUE" val="832*1481"/>
  <p:tag name="KSO_WM_UNIT_TYPE" val="l_h_d"/>
  <p:tag name="KSO_WM_UNIT_INDEX" val="1_1_1"/>
  <p:tag name="KSO_WM_UNIT_SUPPORT_UNIT_TYPE" val="[&quot;all&quot;]"/>
  <p:tag name="KSO_WM_UNIT_PLACEHOLDER_TYPE" val="{&quot;md4&quot;:&quot;2000D58E230FF606A9C4962EA80DFBC5&quot;,&quot;placeholderUnitType&quot;:[&quot;a&quot;],&quot;rotation&quot;:0}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9*l_h_d*1_2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l1-3"/>
  <p:tag name="KSO_WM_UNIT_VALUE" val="832*1481"/>
  <p:tag name="KSO_WM_UNIT_TYPE" val="l_h_d"/>
  <p:tag name="KSO_WM_UNIT_INDEX" val="1_2_1"/>
  <p:tag name="KSO_WM_UNIT_SUPPORT_UNIT_TYPE" val="[&quot;all&quot;]"/>
  <p:tag name="KSO_WM_UNIT_PLACEHOLDER_TYPE" val="{&quot;md4&quot;:&quot;2000D58E230FF606A9C4962EA80DFBC5&quot;,&quot;placeholderUnitType&quot;:[&quot;a&quot;],&quot;rotation&quot;:0}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9*a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DIAGRAM_GROUP_CODE" val="l1-3"/>
  <p:tag name="KSO_WM_UNIT_TYPE" val="a"/>
  <p:tag name="KSO_WM_UNIT_INDEX" val="1"/>
  <p:tag name="KSO_WM_UNIT_SHOW_EDIT_AREA_INDICATION" val="1"/>
  <p:tag name="KSO_WM_UNIT_ISNUMDGMTITLE" val="0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9*l_h_a*1_1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2"/>
  <p:tag name="KSO_WM_DIAGRAM_GROUP_CODE" val="l1-3"/>
  <p:tag name="KSO_WM_UNIT_TYPE" val="l_h_a"/>
  <p:tag name="KSO_WM_UNIT_INDEX" val="1_1_1"/>
  <p:tag name="KSO_WM_UNIT_SHOW_EDIT_AREA_INDICATION" val="1"/>
  <p:tag name="KSO_WM_UNIT_ISNUMDGMTITLE" val="0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9*l_h_f*1_1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75"/>
  <p:tag name="KSO_WM_DIAGRAM_GROUP_CODE" val="l1-3"/>
  <p:tag name="KSO_WM_UNIT_TYPE" val="l_h_f"/>
  <p:tag name="KSO_WM_UNIT_INDEX" val="1_1_1"/>
  <p:tag name="KSO_WM_UNIT_SHOW_EDIT_AREA_INDICATION" val="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9*l_h_a*1_2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2"/>
  <p:tag name="KSO_WM_DIAGRAM_GROUP_CODE" val="l1-3"/>
  <p:tag name="KSO_WM_UNIT_TYPE" val="l_h_a"/>
  <p:tag name="KSO_WM_UNIT_INDEX" val="1_2_1"/>
  <p:tag name="KSO_WM_UNIT_SHOW_EDIT_AREA_INDICATION" val="1"/>
  <p:tag name="KSO_WM_UNIT_ISNUMDGMTITLE" val="0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9*l_h_f*1_2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75"/>
  <p:tag name="KSO_WM_DIAGRAM_GROUP_CODE" val="l1-3"/>
  <p:tag name="KSO_WM_UNIT_TYPE" val="l_h_f"/>
  <p:tag name="KSO_WM_UNIT_INDEX" val="1_2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175_19"/>
  <p:tag name="KSO_WM_TEMPLATE_SUBCATEGORY" val="19"/>
  <p:tag name="KSO_WM_TEMPLATE_MASTER_TYPE" val="0"/>
  <p:tag name="KSO_WM_TEMPLATE_COLOR_TYPE" val="1"/>
  <p:tag name="KSO_WM_SLIDE_ITEM_CNT" val="2"/>
  <p:tag name="KSO_WM_SLIDE_INDEX" val="19"/>
  <p:tag name="KSO_WM_TAG_VERSION" val="1.0"/>
  <p:tag name="KSO_WM_BEAUTIFY_FLAG" val="#wm#"/>
  <p:tag name="KSO_WM_TEMPLATE_CATEGORY" val="custom"/>
  <p:tag name="KSO_WM_TEMPLATE_INDEX" val="20205175"/>
  <p:tag name="KSO_WM_DIAGRAM_GROUP_CODE" val="l1-3"/>
  <p:tag name="KSO_WM_SLIDE_DIAGTYPE" val="l"/>
  <p:tag name="KSO_WM_SLIDE_LAYOUT" val="a_l"/>
  <p:tag name="KSO_WM_SLIDE_LAYOUT_CNT" val="1_1"/>
  <p:tag name="KSO_WM_SLIDE_TYPE" val="text"/>
  <p:tag name="KSO_WM_SLIDE_SIZE" val="863.8*372.599"/>
  <p:tag name="KSO_WM_SLIDE_POSITION" val="48.05*119.495"/>
  <p:tag name="KSO_WM_SLIDE_SUBTYPE" val="diag"/>
  <p:tag name="KSO_WM_UNIT_SHOW_EDIT_AREA_INDICATION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WPS 演示</Application>
  <PresentationFormat>宽屏</PresentationFormat>
  <Paragraphs>10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2020-04-15T14:13:21Z</dcterms:created>
  <dcterms:modified xsi:type="dcterms:W3CDTF">2020-04-15T14:13:21Z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