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7" Type="http://schemas.openxmlformats.org/officeDocument/2006/relationships/slideLayout" Target="../slideLayouts/slideLayout7.xml"/><Relationship Id="rId16" Type="http://schemas.openxmlformats.org/officeDocument/2006/relationships/tags" Target="../tags/tag78.xml"/><Relationship Id="rId15" Type="http://schemas.openxmlformats.org/officeDocument/2006/relationships/tags" Target="../tags/tag77.xml"/><Relationship Id="rId14" Type="http://schemas.openxmlformats.org/officeDocument/2006/relationships/tags" Target="../tags/tag76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>
            <p:custDataLst>
              <p:tags r:id="rId1"/>
            </p:custDataLst>
          </p:nvPr>
        </p:nvCxnSpPr>
        <p:spPr>
          <a:xfrm>
            <a:off x="601200" y="4075200"/>
            <a:ext cx="109908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>
            <p:custDataLst>
              <p:tags r:id="rId2"/>
            </p:custDataLst>
          </p:nvPr>
        </p:nvCxnSpPr>
        <p:spPr>
          <a:xfrm>
            <a:off x="6257147" y="2030095"/>
            <a:ext cx="0" cy="423000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>
            <p:custDataLst>
              <p:tags r:id="rId3"/>
            </p:custDataLst>
          </p:nvPr>
        </p:nvSpPr>
        <p:spPr>
          <a:xfrm>
            <a:off x="1035406" y="2428875"/>
            <a:ext cx="4673593" cy="13428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>
            <p:custDataLst>
              <p:tags r:id="rId4"/>
            </p:custDataLst>
          </p:nvPr>
        </p:nvSpPr>
        <p:spPr>
          <a:xfrm>
            <a:off x="1035406" y="2030095"/>
            <a:ext cx="4673593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椭圆 14"/>
          <p:cNvSpPr/>
          <p:nvPr>
            <p:custDataLst>
              <p:tags r:id="rId5"/>
            </p:custDataLst>
          </p:nvPr>
        </p:nvSpPr>
        <p:spPr>
          <a:xfrm>
            <a:off x="608686" y="2043430"/>
            <a:ext cx="342900" cy="342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1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>
            <p:custDataLst>
              <p:tags r:id="rId6"/>
            </p:custDataLst>
          </p:nvPr>
        </p:nvSpPr>
        <p:spPr>
          <a:xfrm>
            <a:off x="6905625" y="2428875"/>
            <a:ext cx="4673593" cy="13428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800"/>
              </a:spcAft>
            </a:pP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>
            <p:custDataLst>
              <p:tags r:id="rId7"/>
            </p:custDataLst>
          </p:nvPr>
        </p:nvSpPr>
        <p:spPr>
          <a:xfrm>
            <a:off x="6905625" y="2030095"/>
            <a:ext cx="4673593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5" name="椭圆 24"/>
          <p:cNvSpPr/>
          <p:nvPr>
            <p:custDataLst>
              <p:tags r:id="rId8"/>
            </p:custDataLst>
          </p:nvPr>
        </p:nvSpPr>
        <p:spPr>
          <a:xfrm>
            <a:off x="6478905" y="2043430"/>
            <a:ext cx="342900" cy="342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2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>
            <p:custDataLst>
              <p:tags r:id="rId9"/>
            </p:custDataLst>
          </p:nvPr>
        </p:nvSpPr>
        <p:spPr>
          <a:xfrm>
            <a:off x="1035406" y="4905375"/>
            <a:ext cx="4673593" cy="134422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800"/>
              </a:spcAft>
            </a:pP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>
            <p:custDataLst>
              <p:tags r:id="rId10"/>
            </p:custDataLst>
          </p:nvPr>
        </p:nvSpPr>
        <p:spPr>
          <a:xfrm>
            <a:off x="1035406" y="4506595"/>
            <a:ext cx="4673593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0" name="椭圆 29"/>
          <p:cNvSpPr/>
          <p:nvPr>
            <p:custDataLst>
              <p:tags r:id="rId11"/>
            </p:custDataLst>
          </p:nvPr>
        </p:nvSpPr>
        <p:spPr>
          <a:xfrm>
            <a:off x="608686" y="4519930"/>
            <a:ext cx="342900" cy="342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3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3" name="文本框 32"/>
          <p:cNvSpPr txBox="1"/>
          <p:nvPr>
            <p:custDataLst>
              <p:tags r:id="rId12"/>
            </p:custDataLst>
          </p:nvPr>
        </p:nvSpPr>
        <p:spPr>
          <a:xfrm>
            <a:off x="6905625" y="4905375"/>
            <a:ext cx="4673593" cy="134422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800"/>
              </a:spcAft>
            </a:pP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>
            <p:custDataLst>
              <p:tags r:id="rId13"/>
            </p:custDataLst>
          </p:nvPr>
        </p:nvSpPr>
        <p:spPr>
          <a:xfrm>
            <a:off x="6905625" y="4506595"/>
            <a:ext cx="4673593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5" name="椭圆 34"/>
          <p:cNvSpPr/>
          <p:nvPr>
            <p:custDataLst>
              <p:tags r:id="rId14"/>
            </p:custDataLst>
          </p:nvPr>
        </p:nvSpPr>
        <p:spPr>
          <a:xfrm>
            <a:off x="6478905" y="4519930"/>
            <a:ext cx="342900" cy="342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4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15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lang="zh-CN" altLang="en-US" sz="3600" b="1" i="0" u="none" strike="noStrike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1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i*1_1"/>
  <p:tag name="KSO_WM_TEMPLATE_CATEGORY" val="custom"/>
  <p:tag name="KSO_WM_TEMPLATE_INDEX" val="20205175"/>
  <p:tag name="KSO_WM_UNIT_LAYERLEVEL" val="1_1"/>
  <p:tag name="KSO_WM_TAG_VERSION" val="1.0"/>
  <p:tag name="KSO_WM_BEAUTIFY_FLAG" val="#wm#"/>
  <p:tag name="KSO_WM_DIAGRAM_GROUP_CODE" val="l1-4"/>
  <p:tag name="KSO_WM_UNIT_TYPE" val="l_i"/>
  <p:tag name="KSO_WM_UNIT_INDEX" val="1_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i*1_2"/>
  <p:tag name="KSO_WM_TEMPLATE_CATEGORY" val="custom"/>
  <p:tag name="KSO_WM_TEMPLATE_INDEX" val="20205175"/>
  <p:tag name="KSO_WM_UNIT_LAYERLEVEL" val="1_1"/>
  <p:tag name="KSO_WM_TAG_VERSION" val="1.0"/>
  <p:tag name="KSO_WM_BEAUTIFY_FLAG" val="#wm#"/>
  <p:tag name="KSO_WM_DIAGRAM_GROUP_CODE" val="l1-4"/>
  <p:tag name="KSO_WM_UNIT_TYPE" val="l_i"/>
  <p:tag name="KSO_WM_UNIT_INDEX" val="1_2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h_f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63"/>
  <p:tag name="KSO_WM_DIAGRAM_GROUP_CODE" val="l1-4"/>
  <p:tag name="KSO_WM_UNIT_TYPE" val="l_h_f"/>
  <p:tag name="KSO_WM_UNIT_INDEX" val="1_1_1"/>
  <p:tag name="KSO_WM_UNIT_SHOW_EDIT_AREA_INDICATION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h_a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9"/>
  <p:tag name="KSO_WM_DIAGRAM_GROUP_CODE" val="l1-4"/>
  <p:tag name="KSO_WM_UNIT_TYPE" val="l_h_a"/>
  <p:tag name="KSO_WM_UNIT_INDEX" val="1_1_1"/>
  <p:tag name="KSO_WM_UNIT_SHOW_EDIT_AREA_INDICATION" val="1"/>
  <p:tag name="KSO_WM_UNIT_ISNUMDGMTITLE" val="0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h_i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l1-4"/>
  <p:tag name="KSO_WM_UNIT_TYPE" val="l_h_i"/>
  <p:tag name="KSO_WM_UNIT_INDEX" val="1_1_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h_f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63"/>
  <p:tag name="KSO_WM_DIAGRAM_GROUP_CODE" val="l1-4"/>
  <p:tag name="KSO_WM_UNIT_TYPE" val="l_h_f"/>
  <p:tag name="KSO_WM_UNIT_INDEX" val="1_2_1"/>
  <p:tag name="KSO_WM_UNIT_SHOW_EDIT_AREA_INDICATION" val="1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h_a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9"/>
  <p:tag name="KSO_WM_DIAGRAM_GROUP_CODE" val="l1-4"/>
  <p:tag name="KSO_WM_UNIT_TYPE" val="l_h_a"/>
  <p:tag name="KSO_WM_UNIT_INDEX" val="1_2_1"/>
  <p:tag name="KSO_WM_UNIT_SHOW_EDIT_AREA_INDICATION" val="1"/>
  <p:tag name="KSO_WM_UNIT_ISNUMDGMTITLE" val="0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h_i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l1-4"/>
  <p:tag name="KSO_WM_UNIT_TYPE" val="l_h_i"/>
  <p:tag name="KSO_WM_UNIT_INDEX" val="1_2_1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h_f*1_3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63"/>
  <p:tag name="KSO_WM_DIAGRAM_GROUP_CODE" val="l1-4"/>
  <p:tag name="KSO_WM_UNIT_TYPE" val="l_h_f"/>
  <p:tag name="KSO_WM_UNIT_INDEX" val="1_3_1"/>
  <p:tag name="KSO_WM_UNIT_SHOW_EDIT_AREA_INDICATION" val="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h_a*1_3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9"/>
  <p:tag name="KSO_WM_DIAGRAM_GROUP_CODE" val="l1-4"/>
  <p:tag name="KSO_WM_UNIT_TYPE" val="l_h_a"/>
  <p:tag name="KSO_WM_UNIT_INDEX" val="1_3_1"/>
  <p:tag name="KSO_WM_UNIT_SHOW_EDIT_AREA_INDICATION" val="1"/>
  <p:tag name="KSO_WM_UNIT_ISNUMDGMTITLE" val="0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h_i*1_3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l1-4"/>
  <p:tag name="KSO_WM_UNIT_TYPE" val="l_h_i"/>
  <p:tag name="KSO_WM_UNIT_INDEX" val="1_3_1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h_f*1_4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63"/>
  <p:tag name="KSO_WM_DIAGRAM_GROUP_CODE" val="l1-4"/>
  <p:tag name="KSO_WM_UNIT_TYPE" val="l_h_f"/>
  <p:tag name="KSO_WM_UNIT_INDEX" val="1_4_1"/>
  <p:tag name="KSO_WM_UNIT_SHOW_EDIT_AREA_INDICATION" val="1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h_a*1_4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9"/>
  <p:tag name="KSO_WM_DIAGRAM_GROUP_CODE" val="l1-4"/>
  <p:tag name="KSO_WM_UNIT_TYPE" val="l_h_a"/>
  <p:tag name="KSO_WM_UNIT_INDEX" val="1_4_1"/>
  <p:tag name="KSO_WM_UNIT_SHOW_EDIT_AREA_INDICATION" val="1"/>
  <p:tag name="KSO_WM_UNIT_ISNUMDGMTITLE" val="0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l_h_i*1_4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l1-4"/>
  <p:tag name="KSO_WM_UNIT_TYPE" val="l_h_i"/>
  <p:tag name="KSO_WM_UNIT_INDEX" val="1_4_1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3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DIAGRAM_GROUP_CODE" val="l1-4"/>
  <p:tag name="KSO_WM_UNIT_TYPE" val="a"/>
  <p:tag name="KSO_WM_UNIT_INDEX" val="1"/>
  <p:tag name="KSO_WM_UNIT_SHOW_EDIT_AREA_INDICATION" val="1"/>
  <p:tag name="KSO_WM_UNIT_ISNUMDGMTITLE" val="0"/>
</p:tagLst>
</file>

<file path=ppt/tags/tag78.xml><?xml version="1.0" encoding="utf-8"?>
<p:tagLst xmlns:p="http://schemas.openxmlformats.org/presentationml/2006/main">
  <p:tag name="KSO_WM_SLIDE_ID" val="custom20205175_33"/>
  <p:tag name="KSO_WM_TEMPLATE_SUBCATEGORY" val="19"/>
  <p:tag name="KSO_WM_TEMPLATE_MASTER_TYPE" val="0"/>
  <p:tag name="KSO_WM_TEMPLATE_COLOR_TYPE" val="1"/>
  <p:tag name="KSO_WM_SLIDE_ITEM_CNT" val="4"/>
  <p:tag name="KSO_WM_SLIDE_INDEX" val="33"/>
  <p:tag name="KSO_WM_TAG_VERSION" val="1.0"/>
  <p:tag name="KSO_WM_BEAUTIFY_FLAG" val="#wm#"/>
  <p:tag name="KSO_WM_TEMPLATE_CATEGORY" val="custom"/>
  <p:tag name="KSO_WM_TEMPLATE_INDEX" val="20205175"/>
  <p:tag name="KSO_WM_SLIDE_TYPE" val="text"/>
  <p:tag name="KSO_WM_SLIDE_SUBTYPE" val="diag"/>
  <p:tag name="KSO_WM_SLIDE_SIZE" val="863.821*331.194"/>
  <p:tag name="KSO_WM_SLIDE_POSITION" val="47.928*160.9"/>
  <p:tag name="KSO_WM_DIAGRAM_GROUP_CODE" val="l1-4"/>
  <p:tag name="KSO_WM_SLIDE_DIAGTYPE" val="l"/>
  <p:tag name="KSO_WM_SLIDE_LAYOUT" val="a_l"/>
  <p:tag name="KSO_WM_SLIDE_LAYOUT_CNT" val="1_1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WPS 演示</Application>
  <PresentationFormat>宽屏</PresentationFormat>
  <Paragraphs>26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2020-04-15T14:13:25Z</dcterms:created>
  <dcterms:modified xsi:type="dcterms:W3CDTF">2020-04-15T14:13:26Z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