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1208855" y="2245361"/>
            <a:ext cx="9787255" cy="1944370"/>
            <a:chOff x="1788" y="3335"/>
            <a:chExt cx="15413" cy="3062"/>
          </a:xfrm>
        </p:grpSpPr>
        <p:sp>
          <p:nvSpPr>
            <p:cNvPr id="19" name="PA_ImportSvg_636718263529450003"/>
            <p:cNvSpPr/>
            <p:nvPr>
              <p:custDataLst>
                <p:tags r:id="rId3"/>
              </p:custDataLst>
            </p:nvPr>
          </p:nvSpPr>
          <p:spPr>
            <a:xfrm>
              <a:off x="1788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8" name="PA_ImportSvg_636718263529450003"/>
            <p:cNvSpPr/>
            <p:nvPr>
              <p:custDataLst>
                <p:tags r:id="rId4"/>
              </p:custDataLst>
            </p:nvPr>
          </p:nvSpPr>
          <p:spPr>
            <a:xfrm rot="10800000">
              <a:off x="13273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898650" y="2434590"/>
            <a:ext cx="8395335" cy="1529715"/>
          </a:xfrm>
          <a:prstGeom prst="rect">
            <a:avLst/>
          </a:prstGeom>
        </p:spPr>
        <p:txBody>
          <a:bodyPr vert="horz" wrap="square" lIns="90170" tIns="46990" rIns="90170" bIns="46990" rtlCol="0" anchor="t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Bef>
                <a:spcPct val="0"/>
              </a:spcBef>
              <a:buNone/>
              <a:defRPr sz="3200" b="0" u="none" strike="noStrike" cap="none" spc="0" normalizeH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一切新功能新服务，都要尊重用户，以用户为中心，把产品体验做到极致！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898650" y="4047490"/>
            <a:ext cx="8394700" cy="94170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defPPr>
              <a:defRPr lang="zh-CN"/>
            </a:defPPr>
            <a:lvl1pPr indent="0" algn="r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3200" b="1" u="none" strike="noStrike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zh-CN">
                <a:latin typeface="Arial" panose="020B0604020202020204" pitchFamily="34" charset="0"/>
                <a:sym typeface="Arial" panose="020B0604020202020204" pitchFamily="34" charset="0"/>
              </a:rPr>
              <a:t>—— 金山办公软件</a:t>
            </a:r>
            <a:endParaRPr lang="en-US" altLang="zh-CN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i*2"/>
  <p:tag name="KSO_WM_UNIT_LAYERLEVEL" val="1"/>
  <p:tag name="KSO_WM_TAG_VERSION" val="1.0"/>
  <p:tag name="KSO_WM_BEAUTIFY_FLAG" val="#wm#"/>
  <p:tag name="KSO_WM_UNIT_TYPE" val="i"/>
  <p:tag name="KSO_WM_UNIT_INDEX" val="2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i*3"/>
  <p:tag name="KSO_WM_UNIT_LAYERLEVEL" val="1"/>
  <p:tag name="KSO_WM_TAG_VERSION" val="1.0"/>
  <p:tag name="KSO_WM_BEAUTIFY_FLAG" val="#wm#"/>
  <p:tag name="KSO_WM_UNIT_TYPE" val="i"/>
  <p:tag name="KSO_WM_UNIT_INDEX" val="3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i*4"/>
  <p:tag name="KSO_WM_UNIT_LAYERLEVEL" val="1"/>
  <p:tag name="KSO_WM_TAG_VERSION" val="1.0"/>
  <p:tag name="KSO_WM_BEAUTIFY_FLAG" val="#wm#"/>
  <p:tag name="KSO_WM_UNIT_TYPE" val="i"/>
  <p:tag name="KSO_WM_UNIT_INDEX" val="4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一切新功能新服务，都要尊重用户，以用户为中心，把产品体验做到极致！"/>
  <p:tag name="KSO_WM_UNIT_NOCLEAR" val="0"/>
  <p:tag name="KSO_WM_UNIT_VALUE" val="40"/>
  <p:tag name="KSO_WM_UNIT_TYPE" val="f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5*g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—— 金山办公软件"/>
  <p:tag name="KSO_WM_UNIT_NOCLEAR" val="0"/>
  <p:tag name="KSO_WM_UNIT_VALUE" val="20"/>
  <p:tag name="KSO_WM_UNIT_TYPE" val="g"/>
  <p:tag name="KSO_WM_UNIT_INDEX" val="1"/>
  <p:tag name="KSO_WM_UNIT_RELATE_UNITID" val="custom20205081_25*f*1"/>
  <p:tag name="KSO_WM_UNIT_SHOW_EDIT_AREA_INDICATION" val="1"/>
</p:tagLst>
</file>

<file path=ppt/tags/tag69.xml><?xml version="1.0" encoding="utf-8"?>
<p:tagLst xmlns:p="http://schemas.openxmlformats.org/presentationml/2006/main">
  <p:tag name="KSO_WM_SLIDE_ID" val="custom20205081_25"/>
  <p:tag name="KSO_WM_TEMPLATE_SUBCATEGORY" val="19"/>
  <p:tag name="KSO_WM_TEMPLATE_MASTER_TYPE" val="0"/>
  <p:tag name="KSO_WM_TEMPLATE_COLOR_TYPE" val="1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pureTxt"/>
  <p:tag name="KSO_WM_SLIDE_SIZE" val="864*334"/>
  <p:tag name="KSO_WM_SLIDE_POSITION" val="48*102"/>
  <p:tag name="KSO_WM_SLIDE_LAYOUT" val="f_g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2020-04-15T14:13:07Z</dcterms:created>
  <dcterms:modified xsi:type="dcterms:W3CDTF">2020-04-15T14:13:07Z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