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F00C9D19-DC10-4FFF-BD07-F2ADC5610A60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/>
              <a:t>工作簿 1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E03483A0-0A42-42D0-AEE4-EBCAD0D28CB7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文件创建于: 5/5/2021 9:40:51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仪表板 3" id="2" name="slide2">
            <a:extLst>
              <a:ext uri="{FF2B5EF4-FFF2-40B4-BE49-F238E27FC236}">
                <a16:creationId xmlns:a16="http://schemas.microsoft.com/office/drawing/2014/main" id="{059B7837-CB3A-44BB-BBDF-F5D06C78F1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/>
  <cp:lastModifiedBy/>
  <cp:revision>0</cp:revision>
  <dcterms:created xsi:type="dcterms:W3CDTF">2021-05-06T01:40:51Z</dcterms:created>
  <dcterms:modified xsi:type="dcterms:W3CDTF">2021-05-06T01:40:51Z</dcterms:modified>
</cp:coreProperties>
</file>