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png" Extension="pn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</Types>
</file>

<file path=_rels/.rels><?xml version="1.0" encoding="UTF-8" standalone="yes"?>
<Relationships xmlns="http://schemas.openxmlformats.org/package/2006/relationships">
    <Relationship Id="rId3" Type="http://schemas.openxmlformats.org/package/2006/relationships/metadata/core-properties" Target="docProps/core.xml"/>
    <Relationship Id="rId2" Type="http://schemas.openxmlformats.org/package/2006/relationships/metadata/thumbnail" Target="docProps/thumbnail.jpeg"/>
    <Relationship Id="rId1" Type="http://schemas.openxmlformats.org/officeDocument/2006/relationships/officeDocument" Target="ppt/presentation.xml"/>
    <Relationship Id="rId4" Type="http://schemas.openxmlformats.org/officeDocument/2006/relationships/extended-properties" Target="docProps/app.xml"/>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?>

<Relationships xmlns='http://schemas.openxmlformats.org/package/2006/relationships'>
  <Relationship Id='rId3' Target='presProps.xml' Type='http://schemas.openxmlformats.org/officeDocument/2006/relationships/presProps' />
  <Relationship Id='rId1' Target='slideMasters/slideMaster1.xml' Type='http://schemas.openxmlformats.org/officeDocument/2006/relationships/slideMaster' />
  <Relationship Id='rId2' Target='tableStyles.xml' Type='http://schemas.openxmlformats.org/officeDocument/2006/relationships/tableStyles' />
  <Relationship Id='rId5' Target='theme/theme1.xml' Type='http://schemas.openxmlformats.org/officeDocument/2006/relationships/theme' />
  <Relationship Id='rId4' Target='viewProps.xml' Type='http://schemas.openxmlformats.org/officeDocument/2006/relationships/viewProps' />
  <Relationship Id='rId6' Target='slides/slide1.xml' Type='http://schemas.openxmlformats.org/officeDocument/2006/relationships/slide' />
  <Relationship Id='rId7' Target='slides/slide2.xml' Type='http://schemas.openxmlformats.org/officeDocument/2006/relationships/slide' />
  <Relationship Id='rId8' Target='slides/slide3.xml' Type='http://schemas.openxmlformats.org/officeDocument/2006/relationships/slide' />
  <Relationship Id='rId9' Target='slides/slide4.xml' Type='http://schemas.openxmlformats.org/officeDocument/2006/relationships/slide' />
  <Relationship Id='rId10' Target='slides/slide5.xml' Type='http://schemas.openxmlformats.org/officeDocument/2006/relationships/slide' />
  <Relationship Id='rId11' Target='slides/slide6.xml' Type='http://schemas.openxmlformats.org/officeDocument/2006/relationships/slide' />
  <Relationship Id='rId12' Target='slides/slide7.xml' Type='http://schemas.openxmlformats.org/officeDocument/2006/relationships/slide' />
  <Relationship Id='rId13' Target='slides/slide8.xml' Type='http://schemas.openxmlformats.org/officeDocument/2006/relationships/slide' />
  <Relationship Id='rId14' Target='slides/slide9.xml' Type='http://schemas.openxmlformats.org/officeDocument/2006/relationships/slide' />
  <Relationship Id='rId15' Target='slides/slide10.xml' Type='http://schemas.openxmlformats.org/officeDocument/2006/relationships/slide' />
  <Relationship Id='rId16' Target='slides/slide11.xml' Type='http://schemas.openxmlformats.org/officeDocument/2006/relationships/slide' />
  <Relationship Id='rId17' Target='slides/slide12.xml' Type='http://schemas.openxmlformats.org/officeDocument/2006/relationships/slide' />
  <Relationship Id='rId18' Target='slides/slide13.xml' Type='http://schemas.openxmlformats.org/officeDocument/2006/relationships/slide' />
  <Relationship Id='rId19' Target='slides/slide14.xml' Type='http://schemas.openxmlformats.org/officeDocument/2006/relationships/slide' />
</Relationships>

</file>

<file path=ppt/slideLayouts/_rels/slideLayout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0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11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2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3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6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7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8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_rels/slideLayout9.xml.rels><?xml version="1.0" encoding="UTF-8" standalone="yes"?>
<Relationships xmlns="http://schemas.openxmlformats.org/package/2006/relationships">
    <Relationship Id="rId1" Type="http://schemas.openxmlformats.org/officeDocument/2006/relationships/slideMaster" Target="../slideMasters/slideMaster1.xml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
    <Relationship Id="rId8" Type="http://schemas.openxmlformats.org/officeDocument/2006/relationships/slideLayout" Target="../slideLayouts/slideLayout8.xml"/>
    <Relationship Id="rId3" Type="http://schemas.openxmlformats.org/officeDocument/2006/relationships/slideLayout" Target="../slideLayouts/slideLayout3.xml"/>
    <Relationship Id="rId7" Type="http://schemas.openxmlformats.org/officeDocument/2006/relationships/slideLayout" Target="../slideLayouts/slideLayout7.xml"/>
    <Relationship Id="rId12" Type="http://schemas.openxmlformats.org/officeDocument/2006/relationships/theme" Target="../theme/theme1.xml"/>
    <Relationship Id="rId2" Type="http://schemas.openxmlformats.org/officeDocument/2006/relationships/slideLayout" Target="../slideLayouts/slideLayout2.xml"/>
    <Relationship Id="rId1" Type="http://schemas.openxmlformats.org/officeDocument/2006/relationships/slideLayout" Target="../slideLayouts/slideLayout1.xml"/>
    <Relationship Id="rId6" Type="http://schemas.openxmlformats.org/officeDocument/2006/relationships/slideLayout" Target="../slideLayouts/slideLayout6.xml"/>
    <Relationship Id="rId11" Type="http://schemas.openxmlformats.org/officeDocument/2006/relationships/slideLayout" Target="../slideLayouts/slideLayout11.xml"/>
    <Relationship Id="rId5" Type="http://schemas.openxmlformats.org/officeDocument/2006/relationships/slideLayout" Target="../slideLayouts/slideLayout5.xml"/>
    <Relationship Id="rId10" Type="http://schemas.openxmlformats.org/officeDocument/2006/relationships/slideLayout" Target="../slideLayouts/slideLayout10.xml"/>
    <Relationship Id="rId4" Type="http://schemas.openxmlformats.org/officeDocument/2006/relationships/slideLayout" Target="../slideLayouts/slideLayout4.xml"/>
    <Relationship Id="rId9" Type="http://schemas.openxmlformats.org/officeDocument/2006/relationships/slideLayout" Target="../slideLayouts/slideLayout9.xml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</Relationships>

</file>

<file path=ppt/slides/_rels/slide10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5' Target='../media/image9.png' Type='http://schemas.openxmlformats.org/officeDocument/2006/relationships/image' />
</Relationships>

</file>

<file path=ppt/slides/_rels/slide11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6' Target='../media/image10.png' Type='http://schemas.openxmlformats.org/officeDocument/2006/relationships/image' />
</Relationships>

</file>

<file path=ppt/slides/_rels/slide12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7' Target='../media/image11.png' Type='http://schemas.openxmlformats.org/officeDocument/2006/relationships/image' />
</Relationships>

</file>

<file path=ppt/slides/_rels/slide13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8' Target='../media/image12.png' Type='http://schemas.openxmlformats.org/officeDocument/2006/relationships/image' />
</Relationships>

</file>

<file path=ppt/slides/_rels/slide14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9' Target='../media/image13.png' Type='http://schemas.openxmlformats.org/officeDocument/2006/relationships/image' />
</Relationships>

</file>

<file path=ppt/slides/_rels/slide2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7' Target='../media/image1.png' Type='http://schemas.openxmlformats.org/officeDocument/2006/relationships/image' />
</Relationships>

</file>

<file path=ppt/slides/_rels/slide3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8' Target='../media/image2.png' Type='http://schemas.openxmlformats.org/officeDocument/2006/relationships/image' />
</Relationships>

</file>

<file path=ppt/slides/_rels/slide4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9' Target='../media/image3.png' Type='http://schemas.openxmlformats.org/officeDocument/2006/relationships/image' />
</Relationships>

</file>

<file path=ppt/slides/_rels/slide5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0' Target='../media/image4.png' Type='http://schemas.openxmlformats.org/officeDocument/2006/relationships/image' />
</Relationships>

</file>

<file path=ppt/slides/_rels/slide6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1' Target='../media/image5.png' Type='http://schemas.openxmlformats.org/officeDocument/2006/relationships/image' />
</Relationships>

</file>

<file path=ppt/slides/_rels/slide7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2' Target='../media/image6.png' Type='http://schemas.openxmlformats.org/officeDocument/2006/relationships/image' />
</Relationships>

</file>

<file path=ppt/slides/_rels/slide8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3' Target='../media/image7.png' Type='http://schemas.openxmlformats.org/officeDocument/2006/relationships/image' />
</Relationships>

</file>

<file path=ppt/slides/_rels/slide9.xml.rels><?xml version='1.0' encoding='utf-8' ?>

<Relationships xmlns='http://schemas.openxmlformats.org/package/2006/relationships'>
  <Relationship Id='rId1' Target='../slideLayouts/slideLayout1.xml' Type='http://schemas.openxmlformats.org/officeDocument/2006/relationships/slideLayout' />
  <Relationship Id='rId14' Target='../media/image8.png' Type='http://schemas.openxmlformats.org/officeDocument/2006/relationships/image' />
</Relationships>

</file>

<file path=ppt/slides/_rels/slideTemplate.xml.rels><?xml version="1.0" encoding="UTF-8" standalone="yes"?>
<Relationships xmlns="http://schemas.openxmlformats.org/package/2006/relationships">
    <Relationship Id="rId1" Type="http://schemas.openxmlformats.org/officeDocument/2006/relationships/slideLayout" Target="../slideLayouts/slideLayout1.xml"/>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slide1">
            <a:extLst>
              <a:ext uri="{FF2B5EF4-FFF2-40B4-BE49-F238E27FC236}">
                <a16:creationId xmlns:a16="http://schemas.microsoft.com/office/drawing/2014/main" id="{E89D3CD1-D4D2-4D22-8ED3-0EBA436CF156}"/>
              </a:ext>
            </a:extLst>
          </p:cNvPr>
          <p:cNvSpPr>
            <a:spLocks noGrp="1"/>
          </p:cNvSpPr>
          <p:nvPr>
            <p:ph idx="0" type="ctrTitle"/>
          </p:nvPr>
        </p:nvSpPr>
        <p:spPr/>
        <p:txBody>
          <a:bodyPr/>
          <a:lstStyle/>
          <a:p>
            <a:r>
              <a:rPr/>
              <a:t>Jiaping Zhao - BA 6540 - Mini Project 2</a:t>
            </a:r>
          </a:p>
        </p:txBody>
      </p:sp>
      <p:sp>
        <p:nvSpPr>
          <p:cNvPr id="1" name="slide1">
            <a:extLst>
              <a:ext uri="{FF2B5EF4-FFF2-40B4-BE49-F238E27FC236}">
                <a16:creationId xmlns:a16="http://schemas.microsoft.com/office/drawing/2014/main" id="{91065228-C739-45C8-B2EC-40D0C0637D50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r>
              <a:rPr/>
              <a:t>文件创建于: 5/5/2021 11:19:27 PM</a:t>
            </a:r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工作表 5" id="10" name="slide10">
            <a:extLst>
              <a:ext uri="{FF2B5EF4-FFF2-40B4-BE49-F238E27FC236}">
                <a16:creationId xmlns:a16="http://schemas.microsoft.com/office/drawing/2014/main" id="{AC872E97-E1DE-418C-A005-DD459FBE379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584" y="0"/>
            <a:ext cx="57968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工作表 6" id="11" name="slide11">
            <a:extLst>
              <a:ext uri="{FF2B5EF4-FFF2-40B4-BE49-F238E27FC236}">
                <a16:creationId xmlns:a16="http://schemas.microsoft.com/office/drawing/2014/main" id="{EBD2F28C-5A87-4CAB-BC52-83309610F26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966" y="0"/>
            <a:ext cx="58300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工作表 7" id="12" name="slide12">
            <a:extLst>
              <a:ext uri="{FF2B5EF4-FFF2-40B4-BE49-F238E27FC236}">
                <a16:creationId xmlns:a16="http://schemas.microsoft.com/office/drawing/2014/main" id="{265A15E8-65EC-4C74-ADE5-D682393B1D2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3754" y="0"/>
            <a:ext cx="56244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工作表 8" id="13" name="slide13">
            <a:extLst>
              <a:ext uri="{FF2B5EF4-FFF2-40B4-BE49-F238E27FC236}">
                <a16:creationId xmlns:a16="http://schemas.microsoft.com/office/drawing/2014/main" id="{B2E5CBB5-D8C3-4891-8932-95746F2DB73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169" y="0"/>
            <a:ext cx="56976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工作表 11" id="14" name="slide14">
            <a:extLst>
              <a:ext uri="{FF2B5EF4-FFF2-40B4-BE49-F238E27FC236}">
                <a16:creationId xmlns:a16="http://schemas.microsoft.com/office/drawing/2014/main" id="{BBCFF9F6-3522-4AB7-AE72-44C164829EE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725" y="866775"/>
            <a:ext cx="2114550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oard 1 " id="2" name="slide2">
            <a:extLst>
              <a:ext uri="{FF2B5EF4-FFF2-40B4-BE49-F238E27FC236}">
                <a16:creationId xmlns:a16="http://schemas.microsoft.com/office/drawing/2014/main" id="{E5DE9C26-3876-48C9-ACD5-9D5707F7843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oard 2" id="3" name="slide3">
            <a:extLst>
              <a:ext uri="{FF2B5EF4-FFF2-40B4-BE49-F238E27FC236}">
                <a16:creationId xmlns:a16="http://schemas.microsoft.com/office/drawing/2014/main" id="{26FB3229-ACAB-485B-90CD-D1FF389F1B2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oard 3" id="4" name="slide4">
            <a:extLst>
              <a:ext uri="{FF2B5EF4-FFF2-40B4-BE49-F238E27FC236}">
                <a16:creationId xmlns:a16="http://schemas.microsoft.com/office/drawing/2014/main" id="{8FFBDF4A-6EAD-44C6-B598-4D749D19DF6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工作表 1" id="5" name="slide5">
            <a:extLst>
              <a:ext uri="{FF2B5EF4-FFF2-40B4-BE49-F238E27FC236}">
                <a16:creationId xmlns:a16="http://schemas.microsoft.com/office/drawing/2014/main" id="{06617B4C-D827-42AA-8F67-672A83DF339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287"/>
            <a:ext cx="12192000" cy="6473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工作表 2" id="6" name="slide6">
            <a:extLst>
              <a:ext uri="{FF2B5EF4-FFF2-40B4-BE49-F238E27FC236}">
                <a16:creationId xmlns:a16="http://schemas.microsoft.com/office/drawing/2014/main" id="{8E68D9E9-3F34-4C52-80EC-7E297016589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139" y="0"/>
            <a:ext cx="57097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工作表 9" id="7" name="slide7">
            <a:extLst>
              <a:ext uri="{FF2B5EF4-FFF2-40B4-BE49-F238E27FC236}">
                <a16:creationId xmlns:a16="http://schemas.microsoft.com/office/drawing/2014/main" id="{FD4022D5-D3E0-4F92-AC6E-EC439951DAD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442" y="0"/>
            <a:ext cx="35571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工作表 3" id="8" name="slide8">
            <a:extLst>
              <a:ext uri="{FF2B5EF4-FFF2-40B4-BE49-F238E27FC236}">
                <a16:creationId xmlns:a16="http://schemas.microsoft.com/office/drawing/2014/main" id="{B2C80626-5735-4128-A8EE-C11CF5EC6DD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056" y="0"/>
            <a:ext cx="3641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工作表 10" id="9" name="slide9">
            <a:extLst>
              <a:ext uri="{FF2B5EF4-FFF2-40B4-BE49-F238E27FC236}">
                <a16:creationId xmlns:a16="http://schemas.microsoft.com/office/drawing/2014/main" id="{7FDB35B6-BC26-4427-9F0F-AE50B7F5EFD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731" y="0"/>
            <a:ext cx="53725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Templat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14</Slides>
  <Notes>0</Notes>
  <HiddenSlides>0</HiddenSlides>
  <MMClips>0</MMClips>
  <ScaleCrop>false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baseType="lpstr" size="5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creator/>
  <cp:lastModifiedBy/>
  <cp:revision>0</cp:revision>
  <dcterms:created xsi:type="dcterms:W3CDTF">2021-05-06T03:19:28Z</dcterms:created>
  <dcterms:modified xsi:type="dcterms:W3CDTF">2021-05-06T03:19:28Z</dcterms:modified>
</cp:coreProperties>
</file>