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4" r:id="rId3"/>
    <p:sldId id="415" r:id="rId4"/>
    <p:sldId id="41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65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qual-weighted performnce"/>
          <p:cNvPicPr>
            <a:picLocks noChangeAspect="1"/>
          </p:cNvPicPr>
          <p:nvPr/>
        </p:nvPicPr>
        <p:blipFill>
          <a:blip r:embed="rId1"/>
          <a:srcRect l="2464" t="3219" r="2254" b="4745"/>
          <a:stretch>
            <a:fillRect/>
          </a:stretch>
        </p:blipFill>
        <p:spPr>
          <a:xfrm>
            <a:off x="986790" y="4174490"/>
            <a:ext cx="4098290" cy="2560320"/>
          </a:xfrm>
          <a:prstGeom prst="rect">
            <a:avLst/>
          </a:prstGeom>
        </p:spPr>
      </p:pic>
      <p:pic>
        <p:nvPicPr>
          <p:cNvPr id="5" name="图片 4" descr="equal-weighted"/>
          <p:cNvPicPr>
            <a:picLocks noChangeAspect="1"/>
          </p:cNvPicPr>
          <p:nvPr/>
        </p:nvPicPr>
        <p:blipFill>
          <a:blip r:embed="rId2"/>
          <a:srcRect l="1682" t="3419" r="2505" b="6667"/>
          <a:stretch>
            <a:fillRect/>
          </a:stretch>
        </p:blipFill>
        <p:spPr>
          <a:xfrm>
            <a:off x="986790" y="1089660"/>
            <a:ext cx="3860800" cy="299148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912870" y="152400"/>
            <a:ext cx="70523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400" b="1"/>
              <a:t>等权 </a:t>
            </a:r>
            <a:r>
              <a:rPr lang="en-US" altLang="zh-CN" sz="2400" b="1"/>
              <a:t>VS </a:t>
            </a:r>
            <a:r>
              <a:rPr lang="zh-CN" altLang="en-US" sz="2400" b="1"/>
              <a:t>等比例（</a:t>
            </a:r>
            <a:r>
              <a:rPr lang="en-US" altLang="zh-CN" sz="2400" b="1"/>
              <a:t>10P</a:t>
            </a:r>
            <a:r>
              <a:rPr lang="zh-CN" altLang="en-US" sz="2400" b="1"/>
              <a:t>）</a:t>
            </a:r>
            <a:endParaRPr lang="zh-CN" altLang="en-US" sz="2400" b="1"/>
          </a:p>
        </p:txBody>
      </p:sp>
      <p:pic>
        <p:nvPicPr>
          <p:cNvPr id="7" name="图片 6" descr="unequal-ret"/>
          <p:cNvPicPr>
            <a:picLocks noChangeAspect="1"/>
          </p:cNvPicPr>
          <p:nvPr/>
        </p:nvPicPr>
        <p:blipFill>
          <a:blip r:embed="rId3"/>
          <a:srcRect l="1736" t="2391" r="1028" b="3204"/>
          <a:stretch>
            <a:fillRect/>
          </a:stretch>
        </p:blipFill>
        <p:spPr>
          <a:xfrm>
            <a:off x="6492875" y="1089660"/>
            <a:ext cx="4150360" cy="2908300"/>
          </a:xfrm>
          <a:prstGeom prst="rect">
            <a:avLst/>
          </a:prstGeom>
        </p:spPr>
      </p:pic>
      <p:pic>
        <p:nvPicPr>
          <p:cNvPr id="8" name="图片 7" descr="no-weighted"/>
          <p:cNvPicPr>
            <a:picLocks noChangeAspect="1"/>
          </p:cNvPicPr>
          <p:nvPr/>
        </p:nvPicPr>
        <p:blipFill>
          <a:blip r:embed="rId4"/>
          <a:srcRect l="1738" t="3345" r="1587" b="4838"/>
          <a:stretch>
            <a:fillRect/>
          </a:stretch>
        </p:blipFill>
        <p:spPr>
          <a:xfrm>
            <a:off x="6492875" y="4174490"/>
            <a:ext cx="4223385" cy="248602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912870" y="152400"/>
            <a:ext cx="70523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400" b="1"/>
              <a:t>等权 </a:t>
            </a:r>
            <a:r>
              <a:rPr lang="en-US" altLang="zh-CN" sz="2400" b="1"/>
              <a:t>VS </a:t>
            </a:r>
            <a:r>
              <a:rPr lang="zh-CN" altLang="en-US" sz="2400" b="1"/>
              <a:t>等比例（</a:t>
            </a:r>
            <a:r>
              <a:rPr lang="en-US" altLang="zh-CN" sz="2400" b="1"/>
              <a:t>8P)</a:t>
            </a:r>
            <a:endParaRPr lang="zh-CN" altLang="en-US" sz="2400" b="1"/>
          </a:p>
        </p:txBody>
      </p:sp>
      <p:pic>
        <p:nvPicPr>
          <p:cNvPr id="3" name="图片 2" descr="equal-weight -8-4"/>
          <p:cNvPicPr>
            <a:picLocks noChangeAspect="1"/>
          </p:cNvPicPr>
          <p:nvPr/>
        </p:nvPicPr>
        <p:blipFill>
          <a:blip r:embed="rId1"/>
          <a:srcRect l="5391" t="3242" r="5379" b="4754"/>
          <a:stretch>
            <a:fillRect/>
          </a:stretch>
        </p:blipFill>
        <p:spPr>
          <a:xfrm>
            <a:off x="1931670" y="1927225"/>
            <a:ext cx="3786505" cy="257937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 l="1920" t="3930" r="1435" b="5138"/>
          <a:stretch>
            <a:fillRect/>
          </a:stretch>
        </p:blipFill>
        <p:spPr>
          <a:xfrm>
            <a:off x="6816725" y="1927225"/>
            <a:ext cx="3589655" cy="257937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912870" y="152400"/>
            <a:ext cx="70523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400" b="1"/>
              <a:t>非等权 </a:t>
            </a:r>
            <a:r>
              <a:rPr lang="en-US" altLang="zh-CN" sz="2400" b="1"/>
              <a:t>VS </a:t>
            </a:r>
            <a:r>
              <a:rPr lang="zh-CN" altLang="en-US" sz="2400" b="1"/>
              <a:t>等比例（</a:t>
            </a:r>
            <a:r>
              <a:rPr lang="en-US" altLang="zh-CN" sz="2400" b="1"/>
              <a:t>10</a:t>
            </a:r>
            <a:r>
              <a:rPr lang="en-US" altLang="zh-CN" sz="2400" b="1"/>
              <a:t>P)</a:t>
            </a:r>
            <a:endParaRPr lang="zh-CN" altLang="en-US" sz="2400" b="1"/>
          </a:p>
        </p:txBody>
      </p:sp>
      <p:pic>
        <p:nvPicPr>
          <p:cNvPr id="4" name="图片 3" descr="unequal-ret"/>
          <p:cNvPicPr>
            <a:picLocks noChangeAspect="1"/>
          </p:cNvPicPr>
          <p:nvPr/>
        </p:nvPicPr>
        <p:blipFill>
          <a:blip r:embed="rId1"/>
          <a:srcRect l="1844" t="3572" r="805" b="3245"/>
          <a:stretch>
            <a:fillRect/>
          </a:stretch>
        </p:blipFill>
        <p:spPr>
          <a:xfrm>
            <a:off x="1205865" y="1355090"/>
            <a:ext cx="3493135" cy="2301240"/>
          </a:xfrm>
          <a:prstGeom prst="rect">
            <a:avLst/>
          </a:prstGeom>
        </p:spPr>
      </p:pic>
      <p:pic>
        <p:nvPicPr>
          <p:cNvPr id="5" name="图片 4" descr="unequal-weighted"/>
          <p:cNvPicPr>
            <a:picLocks noChangeAspect="1"/>
          </p:cNvPicPr>
          <p:nvPr/>
        </p:nvPicPr>
        <p:blipFill>
          <a:blip r:embed="rId2"/>
          <a:srcRect l="2222" t="2736" r="2785" b="4279"/>
          <a:stretch>
            <a:fillRect/>
          </a:stretch>
        </p:blipFill>
        <p:spPr>
          <a:xfrm>
            <a:off x="1109345" y="3977640"/>
            <a:ext cx="3512185" cy="250698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816860" y="758190"/>
            <a:ext cx="71386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>
                <a:sym typeface="+mn-ea"/>
              </a:rPr>
              <a:t>权重：</a:t>
            </a:r>
            <a:r>
              <a:rPr lang="en-US" altLang="zh-CN">
                <a:sym typeface="+mn-ea"/>
              </a:rPr>
              <a:t>[0.15,0.15,0.1,0.1,0.1,0.08,0.08,0.08,0.08])</a:t>
            </a:r>
            <a:endParaRPr lang="en-US" alt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rcRect l="1927" t="5063" r="4743" b="4168"/>
          <a:stretch>
            <a:fillRect/>
          </a:stretch>
        </p:blipFill>
        <p:spPr>
          <a:xfrm>
            <a:off x="6701155" y="1355090"/>
            <a:ext cx="3578225" cy="23018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rcRect l="2845" t="3067" r="1720" b="5068"/>
          <a:stretch>
            <a:fillRect/>
          </a:stretch>
        </p:blipFill>
        <p:spPr>
          <a:xfrm>
            <a:off x="6610985" y="3977640"/>
            <a:ext cx="3864610" cy="250698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WPS 演示</Application>
  <PresentationFormat>宽屏</PresentationFormat>
  <Paragraphs>8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frank</cp:lastModifiedBy>
  <cp:revision>106</cp:revision>
  <dcterms:created xsi:type="dcterms:W3CDTF">2019-06-19T02:08:00Z</dcterms:created>
  <dcterms:modified xsi:type="dcterms:W3CDTF">2021-02-19T17:26:06Z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