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media/image1.svg" ContentType="image/svg+xml"/>
  <Override PartName="/ppt/media/image10.svg" ContentType="image/svg+xml"/>
  <Override PartName="/ppt/media/image11.svg" ContentType="image/svg+xml"/>
  <Override PartName="/ppt/media/image12.svg" ContentType="image/svg+xml"/>
  <Override PartName="/ppt/media/image13.svg" ContentType="image/svg+xml"/>
  <Override PartName="/ppt/media/image14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media/image8.svg" ContentType="image/svg+xml"/>
  <Override PartName="/ppt/media/image9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76" r:id="rId4"/>
    <p:sldId id="256" r:id="rId5"/>
    <p:sldId id="257" r:id="rId6"/>
    <p:sldId id="258" r:id="rId7"/>
    <p:sldId id="281" r:id="rId8"/>
    <p:sldId id="260" r:id="rId9"/>
    <p:sldId id="279" r:id="rId10"/>
    <p:sldId id="262" r:id="rId11"/>
    <p:sldId id="278" r:id="rId12"/>
    <p:sldId id="274" r:id="rId13"/>
    <p:sldId id="265" r:id="rId14"/>
    <p:sldId id="25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2"/>
    <p:restoredTop sz="94671"/>
  </p:normalViewPr>
  <p:slideViewPr>
    <p:cSldViewPr snapToGrid="0">
      <p:cViewPr varScale="1">
        <p:scale>
          <a:sx n="68" d="100"/>
          <a:sy n="68" d="100"/>
        </p:scale>
        <p:origin x="10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_rels/data2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svg"/><Relationship Id="rId5" Type="http://schemas.openxmlformats.org/officeDocument/2006/relationships/image" Target="../media/image7.png"/><Relationship Id="rId4" Type="http://schemas.openxmlformats.org/officeDocument/2006/relationships/image" Target="../media/image5.svg"/><Relationship Id="rId3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7" Type="http://schemas.openxmlformats.org/officeDocument/2006/relationships/image" Target="../media/image11.png"/><Relationship Id="rId6" Type="http://schemas.openxmlformats.org/officeDocument/2006/relationships/image" Target="../media/image9.svg"/><Relationship Id="rId5" Type="http://schemas.openxmlformats.org/officeDocument/2006/relationships/image" Target="../media/image10.png"/><Relationship Id="rId4" Type="http://schemas.openxmlformats.org/officeDocument/2006/relationships/image" Target="../media/image8.svg"/><Relationship Id="rId3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7" Type="http://schemas.openxmlformats.org/officeDocument/2006/relationships/image" Target="../media/image15.png"/><Relationship Id="rId6" Type="http://schemas.openxmlformats.org/officeDocument/2006/relationships/image" Target="../media/image13.svg"/><Relationship Id="rId5" Type="http://schemas.openxmlformats.org/officeDocument/2006/relationships/image" Target="../media/image14.png"/><Relationship Id="rId4" Type="http://schemas.openxmlformats.org/officeDocument/2006/relationships/image" Target="../media/image12.svg"/><Relationship Id="rId3" Type="http://schemas.openxmlformats.org/officeDocument/2006/relationships/image" Target="../media/image13.png"/><Relationship Id="rId2" Type="http://schemas.openxmlformats.org/officeDocument/2006/relationships/image" Target="../media/image11.svg"/><Relationship Id="rId1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svg"/><Relationship Id="rId5" Type="http://schemas.openxmlformats.org/officeDocument/2006/relationships/image" Target="../media/image7.png"/><Relationship Id="rId4" Type="http://schemas.openxmlformats.org/officeDocument/2006/relationships/image" Target="../media/image5.svg"/><Relationship Id="rId3" Type="http://schemas.openxmlformats.org/officeDocument/2006/relationships/image" Target="../media/image6.png"/><Relationship Id="rId2" Type="http://schemas.openxmlformats.org/officeDocument/2006/relationships/image" Target="../media/image4.sv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7" Type="http://schemas.openxmlformats.org/officeDocument/2006/relationships/image" Target="../media/image11.png"/><Relationship Id="rId6" Type="http://schemas.openxmlformats.org/officeDocument/2006/relationships/image" Target="../media/image9.svg"/><Relationship Id="rId5" Type="http://schemas.openxmlformats.org/officeDocument/2006/relationships/image" Target="../media/image10.png"/><Relationship Id="rId4" Type="http://schemas.openxmlformats.org/officeDocument/2006/relationships/image" Target="../media/image8.svg"/><Relationship Id="rId3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7" Type="http://schemas.openxmlformats.org/officeDocument/2006/relationships/image" Target="../media/image15.png"/><Relationship Id="rId6" Type="http://schemas.openxmlformats.org/officeDocument/2006/relationships/image" Target="../media/image13.svg"/><Relationship Id="rId5" Type="http://schemas.openxmlformats.org/officeDocument/2006/relationships/image" Target="../media/image14.png"/><Relationship Id="rId4" Type="http://schemas.openxmlformats.org/officeDocument/2006/relationships/image" Target="../media/image12.svg"/><Relationship Id="rId3" Type="http://schemas.openxmlformats.org/officeDocument/2006/relationships/image" Target="../media/image13.png"/><Relationship Id="rId2" Type="http://schemas.openxmlformats.org/officeDocument/2006/relationships/image" Target="../media/image11.svg"/><Relationship Id="rId1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D2E0A3-2ACF-4710-B3D4-2E9E6985B07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108FF16-7046-4AF8-BB73-561B27C313F5}">
      <dgm:prSet/>
      <dgm:spPr/>
      <dgm:t>
        <a:bodyPr/>
        <a:lstStyle/>
        <a:p>
          <a:r>
            <a:rPr lang="en-US"/>
            <a:t>INTRODUCTION</a:t>
          </a:r>
        </a:p>
      </dgm:t>
    </dgm:pt>
    <dgm:pt modelId="{0A04F172-21B6-4D79-B495-45B5E694DB6D}" cxnId="{4BB084F5-019D-4DA6-91F2-8157E5B15832}" type="parTrans">
      <dgm:prSet/>
      <dgm:spPr/>
      <dgm:t>
        <a:bodyPr/>
        <a:lstStyle/>
        <a:p>
          <a:endParaRPr lang="en-US"/>
        </a:p>
      </dgm:t>
    </dgm:pt>
    <dgm:pt modelId="{84088511-E8BA-4F53-A30F-97FA38B6D9C5}" cxnId="{4BB084F5-019D-4DA6-91F2-8157E5B15832}" type="sibTrans">
      <dgm:prSet/>
      <dgm:spPr/>
      <dgm:t>
        <a:bodyPr/>
        <a:lstStyle/>
        <a:p>
          <a:endParaRPr lang="en-US"/>
        </a:p>
      </dgm:t>
    </dgm:pt>
    <dgm:pt modelId="{A335A935-8C33-4547-AE85-10EF7E79AAFA}">
      <dgm:prSet/>
      <dgm:spPr/>
      <dgm:t>
        <a:bodyPr/>
        <a:lstStyle/>
        <a:p>
          <a:r>
            <a:rPr lang="en-US"/>
            <a:t>FINDING 1</a:t>
          </a:r>
        </a:p>
      </dgm:t>
    </dgm:pt>
    <dgm:pt modelId="{951D746E-79D0-4FC0-9C36-05F24732217B}" cxnId="{A8F31647-2894-45B6-95F8-277AF5B32C37}" type="parTrans">
      <dgm:prSet/>
      <dgm:spPr/>
      <dgm:t>
        <a:bodyPr/>
        <a:lstStyle/>
        <a:p>
          <a:endParaRPr lang="en-US"/>
        </a:p>
      </dgm:t>
    </dgm:pt>
    <dgm:pt modelId="{C52DDB39-EC85-40D6-ABBC-6310F9C75BAE}" cxnId="{A8F31647-2894-45B6-95F8-277AF5B32C37}" type="sibTrans">
      <dgm:prSet/>
      <dgm:spPr/>
      <dgm:t>
        <a:bodyPr/>
        <a:lstStyle/>
        <a:p>
          <a:endParaRPr lang="en-US"/>
        </a:p>
      </dgm:t>
    </dgm:pt>
    <dgm:pt modelId="{691C81EF-2A1B-4F03-8BDC-439B40A366AD}">
      <dgm:prSet/>
      <dgm:spPr/>
      <dgm:t>
        <a:bodyPr/>
        <a:lstStyle/>
        <a:p>
          <a:r>
            <a:rPr lang="en-US"/>
            <a:t>FINDING 2</a:t>
          </a:r>
        </a:p>
      </dgm:t>
    </dgm:pt>
    <dgm:pt modelId="{38239E23-7C9B-4D2D-84B4-0132E84A63EE}" cxnId="{2AC39364-B727-49B0-A0A2-955CB2A42CE4}" type="parTrans">
      <dgm:prSet/>
      <dgm:spPr/>
      <dgm:t>
        <a:bodyPr/>
        <a:lstStyle/>
        <a:p>
          <a:endParaRPr lang="en-US"/>
        </a:p>
      </dgm:t>
    </dgm:pt>
    <dgm:pt modelId="{1E542DE3-0B54-4681-ACEA-1E759818ABBB}" cxnId="{2AC39364-B727-49B0-A0A2-955CB2A42CE4}" type="sibTrans">
      <dgm:prSet/>
      <dgm:spPr/>
      <dgm:t>
        <a:bodyPr/>
        <a:lstStyle/>
        <a:p>
          <a:endParaRPr lang="en-US"/>
        </a:p>
      </dgm:t>
    </dgm:pt>
    <dgm:pt modelId="{1BBC839E-BCFC-4A33-98E8-81108E23A035}">
      <dgm:prSet/>
      <dgm:spPr/>
      <dgm:t>
        <a:bodyPr/>
        <a:lstStyle/>
        <a:p>
          <a:r>
            <a:rPr lang="en-US"/>
            <a:t>FINDING 3</a:t>
          </a:r>
        </a:p>
      </dgm:t>
    </dgm:pt>
    <dgm:pt modelId="{BA40B0EF-8BC4-421C-ABB1-D87DB6B20673}" cxnId="{51682E9A-DD75-42A1-9527-25238BEB5F49}" type="parTrans">
      <dgm:prSet/>
      <dgm:spPr/>
      <dgm:t>
        <a:bodyPr/>
        <a:lstStyle/>
        <a:p>
          <a:endParaRPr lang="en-US"/>
        </a:p>
      </dgm:t>
    </dgm:pt>
    <dgm:pt modelId="{D886FCB2-736E-47CC-A3DF-2C24350B353A}" cxnId="{51682E9A-DD75-42A1-9527-25238BEB5F49}" type="sibTrans">
      <dgm:prSet/>
      <dgm:spPr/>
      <dgm:t>
        <a:bodyPr/>
        <a:lstStyle/>
        <a:p>
          <a:endParaRPr lang="en-US"/>
        </a:p>
      </dgm:t>
    </dgm:pt>
    <dgm:pt modelId="{BF7E7160-12E4-436D-B431-156F3E4933B4}">
      <dgm:prSet/>
      <dgm:spPr/>
      <dgm:t>
        <a:bodyPr/>
        <a:lstStyle/>
        <a:p>
          <a:r>
            <a:rPr lang="en-US"/>
            <a:t>LESSONS LEARNED</a:t>
          </a:r>
        </a:p>
      </dgm:t>
    </dgm:pt>
    <dgm:pt modelId="{AF86E136-BE3C-4621-A97F-5467AA5856BA}" cxnId="{A6E31A78-F344-4744-BB66-8763D142BC1E}" type="parTrans">
      <dgm:prSet/>
      <dgm:spPr/>
      <dgm:t>
        <a:bodyPr/>
        <a:lstStyle/>
        <a:p>
          <a:endParaRPr lang="en-US"/>
        </a:p>
      </dgm:t>
    </dgm:pt>
    <dgm:pt modelId="{2A758173-0432-4B03-8A1E-8506200757C2}" cxnId="{A6E31A78-F344-4744-BB66-8763D142BC1E}" type="sibTrans">
      <dgm:prSet/>
      <dgm:spPr/>
      <dgm:t>
        <a:bodyPr/>
        <a:lstStyle/>
        <a:p>
          <a:endParaRPr lang="en-US"/>
        </a:p>
      </dgm:t>
    </dgm:pt>
    <dgm:pt modelId="{DB9556A5-2D2A-499E-BFE1-4FC75C30A69A}">
      <dgm:prSet/>
      <dgm:spPr/>
      <dgm:t>
        <a:bodyPr/>
        <a:lstStyle/>
        <a:p>
          <a:r>
            <a:rPr lang="en-US" dirty="0"/>
            <a:t>REFERENCES</a:t>
          </a:r>
        </a:p>
      </dgm:t>
    </dgm:pt>
    <dgm:pt modelId="{DC6F1FAF-780D-4DA5-AE70-0C245E7EA7CD}" cxnId="{B507A269-3760-43A8-BB0F-4051D0A61944}" type="parTrans">
      <dgm:prSet/>
      <dgm:spPr/>
      <dgm:t>
        <a:bodyPr/>
        <a:lstStyle/>
        <a:p>
          <a:endParaRPr lang="en-US"/>
        </a:p>
      </dgm:t>
    </dgm:pt>
    <dgm:pt modelId="{A1DBA481-6BA6-4858-815C-E6DF06A73670}" cxnId="{B507A269-3760-43A8-BB0F-4051D0A61944}" type="sibTrans">
      <dgm:prSet/>
      <dgm:spPr/>
      <dgm:t>
        <a:bodyPr/>
        <a:lstStyle/>
        <a:p>
          <a:endParaRPr lang="en-US"/>
        </a:p>
      </dgm:t>
    </dgm:pt>
    <dgm:pt modelId="{7C8A676B-103A-45F9-B414-FBDC1DFD8955}" type="pres">
      <dgm:prSet presAssocID="{DDD2E0A3-2ACF-4710-B3D4-2E9E6985B07F}" presName="vert0" presStyleCnt="0">
        <dgm:presLayoutVars>
          <dgm:dir/>
          <dgm:animOne val="branch"/>
          <dgm:animLvl val="lvl"/>
        </dgm:presLayoutVars>
      </dgm:prSet>
      <dgm:spPr/>
    </dgm:pt>
    <dgm:pt modelId="{A30FEF60-6695-434C-A6F9-E09FD736AE4C}" type="pres">
      <dgm:prSet presAssocID="{F108FF16-7046-4AF8-BB73-561B27C313F5}" presName="thickLine" presStyleLbl="alignNode1" presStyleIdx="0" presStyleCnt="6"/>
      <dgm:spPr/>
    </dgm:pt>
    <dgm:pt modelId="{E34874EB-18A5-4FFF-8F83-93311E288E2A}" type="pres">
      <dgm:prSet presAssocID="{F108FF16-7046-4AF8-BB73-561B27C313F5}" presName="horz1" presStyleCnt="0"/>
      <dgm:spPr/>
    </dgm:pt>
    <dgm:pt modelId="{CC5D54C7-302E-4EF5-A5B6-F71F34491597}" type="pres">
      <dgm:prSet presAssocID="{F108FF16-7046-4AF8-BB73-561B27C313F5}" presName="tx1" presStyleLbl="revTx" presStyleIdx="0" presStyleCnt="6"/>
      <dgm:spPr/>
    </dgm:pt>
    <dgm:pt modelId="{4A89ACAA-A10B-421E-BDD8-9ACE6D28B7F8}" type="pres">
      <dgm:prSet presAssocID="{F108FF16-7046-4AF8-BB73-561B27C313F5}" presName="vert1" presStyleCnt="0"/>
      <dgm:spPr/>
    </dgm:pt>
    <dgm:pt modelId="{70FF704B-8DF9-4056-A8A9-400082FE64A0}" type="pres">
      <dgm:prSet presAssocID="{A335A935-8C33-4547-AE85-10EF7E79AAFA}" presName="thickLine" presStyleLbl="alignNode1" presStyleIdx="1" presStyleCnt="6"/>
      <dgm:spPr/>
    </dgm:pt>
    <dgm:pt modelId="{41B32370-D52B-48FA-AFEB-7CA48953E40E}" type="pres">
      <dgm:prSet presAssocID="{A335A935-8C33-4547-AE85-10EF7E79AAFA}" presName="horz1" presStyleCnt="0"/>
      <dgm:spPr/>
    </dgm:pt>
    <dgm:pt modelId="{8F409B31-81C6-496A-A254-8F09338CDAAC}" type="pres">
      <dgm:prSet presAssocID="{A335A935-8C33-4547-AE85-10EF7E79AAFA}" presName="tx1" presStyleLbl="revTx" presStyleIdx="1" presStyleCnt="6"/>
      <dgm:spPr/>
    </dgm:pt>
    <dgm:pt modelId="{26AA59D1-5253-4781-9D76-6F6DE6C54DB6}" type="pres">
      <dgm:prSet presAssocID="{A335A935-8C33-4547-AE85-10EF7E79AAFA}" presName="vert1" presStyleCnt="0"/>
      <dgm:spPr/>
    </dgm:pt>
    <dgm:pt modelId="{ACD2A0B7-9EAF-4B09-ABC8-F13CC604FF0C}" type="pres">
      <dgm:prSet presAssocID="{691C81EF-2A1B-4F03-8BDC-439B40A366AD}" presName="thickLine" presStyleLbl="alignNode1" presStyleIdx="2" presStyleCnt="6"/>
      <dgm:spPr/>
    </dgm:pt>
    <dgm:pt modelId="{6B2228E7-FCD2-44B9-9C0C-32B76D2A2094}" type="pres">
      <dgm:prSet presAssocID="{691C81EF-2A1B-4F03-8BDC-439B40A366AD}" presName="horz1" presStyleCnt="0"/>
      <dgm:spPr/>
    </dgm:pt>
    <dgm:pt modelId="{3BDBAD00-BEC9-46F4-BD79-0A89E349F423}" type="pres">
      <dgm:prSet presAssocID="{691C81EF-2A1B-4F03-8BDC-439B40A366AD}" presName="tx1" presStyleLbl="revTx" presStyleIdx="2" presStyleCnt="6"/>
      <dgm:spPr/>
    </dgm:pt>
    <dgm:pt modelId="{B4FFEE20-A350-41E9-BC2B-6FFB1E071A42}" type="pres">
      <dgm:prSet presAssocID="{691C81EF-2A1B-4F03-8BDC-439B40A366AD}" presName="vert1" presStyleCnt="0"/>
      <dgm:spPr/>
    </dgm:pt>
    <dgm:pt modelId="{F668BF7E-B68A-46F3-907A-C19F2A9640F6}" type="pres">
      <dgm:prSet presAssocID="{1BBC839E-BCFC-4A33-98E8-81108E23A035}" presName="thickLine" presStyleLbl="alignNode1" presStyleIdx="3" presStyleCnt="6"/>
      <dgm:spPr/>
    </dgm:pt>
    <dgm:pt modelId="{95F09B59-1C03-43D9-A3EA-AFC3776E6886}" type="pres">
      <dgm:prSet presAssocID="{1BBC839E-BCFC-4A33-98E8-81108E23A035}" presName="horz1" presStyleCnt="0"/>
      <dgm:spPr/>
    </dgm:pt>
    <dgm:pt modelId="{C61D8850-15EE-40D7-AAF5-704C7E8514BE}" type="pres">
      <dgm:prSet presAssocID="{1BBC839E-BCFC-4A33-98E8-81108E23A035}" presName="tx1" presStyleLbl="revTx" presStyleIdx="3" presStyleCnt="6"/>
      <dgm:spPr/>
    </dgm:pt>
    <dgm:pt modelId="{7F3B4DB8-58B3-4E89-9DAD-C7FF31E363DD}" type="pres">
      <dgm:prSet presAssocID="{1BBC839E-BCFC-4A33-98E8-81108E23A035}" presName="vert1" presStyleCnt="0"/>
      <dgm:spPr/>
    </dgm:pt>
    <dgm:pt modelId="{3066C98F-1AB1-4FD7-B18E-FF63EBE8EB1D}" type="pres">
      <dgm:prSet presAssocID="{BF7E7160-12E4-436D-B431-156F3E4933B4}" presName="thickLine" presStyleLbl="alignNode1" presStyleIdx="4" presStyleCnt="6"/>
      <dgm:spPr/>
    </dgm:pt>
    <dgm:pt modelId="{2BA27684-E416-49F6-9F8F-93C90B426B31}" type="pres">
      <dgm:prSet presAssocID="{BF7E7160-12E4-436D-B431-156F3E4933B4}" presName="horz1" presStyleCnt="0"/>
      <dgm:spPr/>
    </dgm:pt>
    <dgm:pt modelId="{72EF0B63-96CB-4636-945D-1404C40BE685}" type="pres">
      <dgm:prSet presAssocID="{BF7E7160-12E4-436D-B431-156F3E4933B4}" presName="tx1" presStyleLbl="revTx" presStyleIdx="4" presStyleCnt="6"/>
      <dgm:spPr/>
    </dgm:pt>
    <dgm:pt modelId="{9EAC499B-AD08-4040-BFAE-7E4995D1294D}" type="pres">
      <dgm:prSet presAssocID="{BF7E7160-12E4-436D-B431-156F3E4933B4}" presName="vert1" presStyleCnt="0"/>
      <dgm:spPr/>
    </dgm:pt>
    <dgm:pt modelId="{F942ED8F-632B-457F-8E5D-BB062AE140D4}" type="pres">
      <dgm:prSet presAssocID="{DB9556A5-2D2A-499E-BFE1-4FC75C30A69A}" presName="thickLine" presStyleLbl="alignNode1" presStyleIdx="5" presStyleCnt="6"/>
      <dgm:spPr/>
    </dgm:pt>
    <dgm:pt modelId="{55F81D86-DBAF-4C45-99A7-F3CC0F9E4FF5}" type="pres">
      <dgm:prSet presAssocID="{DB9556A5-2D2A-499E-BFE1-4FC75C30A69A}" presName="horz1" presStyleCnt="0"/>
      <dgm:spPr/>
    </dgm:pt>
    <dgm:pt modelId="{A34A807D-9FC7-4AE2-8D8D-81EAD96EC529}" type="pres">
      <dgm:prSet presAssocID="{DB9556A5-2D2A-499E-BFE1-4FC75C30A69A}" presName="tx1" presStyleLbl="revTx" presStyleIdx="5" presStyleCnt="6"/>
      <dgm:spPr/>
    </dgm:pt>
    <dgm:pt modelId="{705BB062-FF0A-4088-861C-E02A9D7280AF}" type="pres">
      <dgm:prSet presAssocID="{DB9556A5-2D2A-499E-BFE1-4FC75C30A69A}" presName="vert1" presStyleCnt="0"/>
      <dgm:spPr/>
    </dgm:pt>
  </dgm:ptLst>
  <dgm:cxnLst>
    <dgm:cxn modelId="{CD22C10C-B32C-4F29-9E17-C8C4D0D0B0BD}" type="presOf" srcId="{1BBC839E-BCFC-4A33-98E8-81108E23A035}" destId="{C61D8850-15EE-40D7-AAF5-704C7E8514BE}" srcOrd="0" destOrd="0" presId="urn:microsoft.com/office/officeart/2008/layout/LinedList"/>
    <dgm:cxn modelId="{17B11A62-A6B9-404F-9736-CC62C81199B4}" type="presOf" srcId="{F108FF16-7046-4AF8-BB73-561B27C313F5}" destId="{CC5D54C7-302E-4EF5-A5B6-F71F34491597}" srcOrd="0" destOrd="0" presId="urn:microsoft.com/office/officeart/2008/layout/LinedList"/>
    <dgm:cxn modelId="{2AC39364-B727-49B0-A0A2-955CB2A42CE4}" srcId="{DDD2E0A3-2ACF-4710-B3D4-2E9E6985B07F}" destId="{691C81EF-2A1B-4F03-8BDC-439B40A366AD}" srcOrd="2" destOrd="0" parTransId="{38239E23-7C9B-4D2D-84B4-0132E84A63EE}" sibTransId="{1E542DE3-0B54-4681-ACEA-1E759818ABBB}"/>
    <dgm:cxn modelId="{A8F31647-2894-45B6-95F8-277AF5B32C37}" srcId="{DDD2E0A3-2ACF-4710-B3D4-2E9E6985B07F}" destId="{A335A935-8C33-4547-AE85-10EF7E79AAFA}" srcOrd="1" destOrd="0" parTransId="{951D746E-79D0-4FC0-9C36-05F24732217B}" sibTransId="{C52DDB39-EC85-40D6-ABBC-6310F9C75BAE}"/>
    <dgm:cxn modelId="{B507A269-3760-43A8-BB0F-4051D0A61944}" srcId="{DDD2E0A3-2ACF-4710-B3D4-2E9E6985B07F}" destId="{DB9556A5-2D2A-499E-BFE1-4FC75C30A69A}" srcOrd="5" destOrd="0" parTransId="{DC6F1FAF-780D-4DA5-AE70-0C245E7EA7CD}" sibTransId="{A1DBA481-6BA6-4858-815C-E6DF06A73670}"/>
    <dgm:cxn modelId="{A6E31A78-F344-4744-BB66-8763D142BC1E}" srcId="{DDD2E0A3-2ACF-4710-B3D4-2E9E6985B07F}" destId="{BF7E7160-12E4-436D-B431-156F3E4933B4}" srcOrd="4" destOrd="0" parTransId="{AF86E136-BE3C-4621-A97F-5467AA5856BA}" sibTransId="{2A758173-0432-4B03-8A1E-8506200757C2}"/>
    <dgm:cxn modelId="{F27CF87E-0743-4E65-9C92-4C405911EECF}" type="presOf" srcId="{DB9556A5-2D2A-499E-BFE1-4FC75C30A69A}" destId="{A34A807D-9FC7-4AE2-8D8D-81EAD96EC529}" srcOrd="0" destOrd="0" presId="urn:microsoft.com/office/officeart/2008/layout/LinedList"/>
    <dgm:cxn modelId="{23CCAE87-337F-454D-B00F-482F2B999D3E}" type="presOf" srcId="{691C81EF-2A1B-4F03-8BDC-439B40A366AD}" destId="{3BDBAD00-BEC9-46F4-BD79-0A89E349F423}" srcOrd="0" destOrd="0" presId="urn:microsoft.com/office/officeart/2008/layout/LinedList"/>
    <dgm:cxn modelId="{51682E9A-DD75-42A1-9527-25238BEB5F49}" srcId="{DDD2E0A3-2ACF-4710-B3D4-2E9E6985B07F}" destId="{1BBC839E-BCFC-4A33-98E8-81108E23A035}" srcOrd="3" destOrd="0" parTransId="{BA40B0EF-8BC4-421C-ABB1-D87DB6B20673}" sibTransId="{D886FCB2-736E-47CC-A3DF-2C24350B353A}"/>
    <dgm:cxn modelId="{DD0E85A1-69CC-412E-882E-DAB24D6E2751}" type="presOf" srcId="{DDD2E0A3-2ACF-4710-B3D4-2E9E6985B07F}" destId="{7C8A676B-103A-45F9-B414-FBDC1DFD8955}" srcOrd="0" destOrd="0" presId="urn:microsoft.com/office/officeart/2008/layout/LinedList"/>
    <dgm:cxn modelId="{2CC302B8-D437-41A5-864A-F80193A4502E}" type="presOf" srcId="{BF7E7160-12E4-436D-B431-156F3E4933B4}" destId="{72EF0B63-96CB-4636-945D-1404C40BE685}" srcOrd="0" destOrd="0" presId="urn:microsoft.com/office/officeart/2008/layout/LinedList"/>
    <dgm:cxn modelId="{4A1A78DC-88C3-48CD-8EEB-13EEBEA0E9FF}" type="presOf" srcId="{A335A935-8C33-4547-AE85-10EF7E79AAFA}" destId="{8F409B31-81C6-496A-A254-8F09338CDAAC}" srcOrd="0" destOrd="0" presId="urn:microsoft.com/office/officeart/2008/layout/LinedList"/>
    <dgm:cxn modelId="{4BB084F5-019D-4DA6-91F2-8157E5B15832}" srcId="{DDD2E0A3-2ACF-4710-B3D4-2E9E6985B07F}" destId="{F108FF16-7046-4AF8-BB73-561B27C313F5}" srcOrd="0" destOrd="0" parTransId="{0A04F172-21B6-4D79-B495-45B5E694DB6D}" sibTransId="{84088511-E8BA-4F53-A30F-97FA38B6D9C5}"/>
    <dgm:cxn modelId="{CF341831-9063-4D26-9A4F-452E1F9360DE}" type="presParOf" srcId="{7C8A676B-103A-45F9-B414-FBDC1DFD8955}" destId="{A30FEF60-6695-434C-A6F9-E09FD736AE4C}" srcOrd="0" destOrd="0" presId="urn:microsoft.com/office/officeart/2008/layout/LinedList"/>
    <dgm:cxn modelId="{46A9878F-EA9A-4924-95D8-A90812EA6BB6}" type="presParOf" srcId="{7C8A676B-103A-45F9-B414-FBDC1DFD8955}" destId="{E34874EB-18A5-4FFF-8F83-93311E288E2A}" srcOrd="1" destOrd="0" presId="urn:microsoft.com/office/officeart/2008/layout/LinedList"/>
    <dgm:cxn modelId="{26E2E931-2FB2-4F27-89CE-67B6BB8CEE2C}" type="presParOf" srcId="{E34874EB-18A5-4FFF-8F83-93311E288E2A}" destId="{CC5D54C7-302E-4EF5-A5B6-F71F34491597}" srcOrd="0" destOrd="0" presId="urn:microsoft.com/office/officeart/2008/layout/LinedList"/>
    <dgm:cxn modelId="{F1181D34-05FE-43E1-BCC7-BFF6D2277313}" type="presParOf" srcId="{E34874EB-18A5-4FFF-8F83-93311E288E2A}" destId="{4A89ACAA-A10B-421E-BDD8-9ACE6D28B7F8}" srcOrd="1" destOrd="0" presId="urn:microsoft.com/office/officeart/2008/layout/LinedList"/>
    <dgm:cxn modelId="{59B39F0C-0CA5-4AA1-B92B-733C062CE313}" type="presParOf" srcId="{7C8A676B-103A-45F9-B414-FBDC1DFD8955}" destId="{70FF704B-8DF9-4056-A8A9-400082FE64A0}" srcOrd="2" destOrd="0" presId="urn:microsoft.com/office/officeart/2008/layout/LinedList"/>
    <dgm:cxn modelId="{3C914999-5D33-4F05-A351-E2AE17CD1143}" type="presParOf" srcId="{7C8A676B-103A-45F9-B414-FBDC1DFD8955}" destId="{41B32370-D52B-48FA-AFEB-7CA48953E40E}" srcOrd="3" destOrd="0" presId="urn:microsoft.com/office/officeart/2008/layout/LinedList"/>
    <dgm:cxn modelId="{F3AF2F6D-AB99-471F-AF8D-34CB74D2911C}" type="presParOf" srcId="{41B32370-D52B-48FA-AFEB-7CA48953E40E}" destId="{8F409B31-81C6-496A-A254-8F09338CDAAC}" srcOrd="0" destOrd="0" presId="urn:microsoft.com/office/officeart/2008/layout/LinedList"/>
    <dgm:cxn modelId="{7ED0F94E-3E34-4ABE-95A2-EF483D86CFED}" type="presParOf" srcId="{41B32370-D52B-48FA-AFEB-7CA48953E40E}" destId="{26AA59D1-5253-4781-9D76-6F6DE6C54DB6}" srcOrd="1" destOrd="0" presId="urn:microsoft.com/office/officeart/2008/layout/LinedList"/>
    <dgm:cxn modelId="{F159CF39-B7AC-467B-B43E-6E9693529A9E}" type="presParOf" srcId="{7C8A676B-103A-45F9-B414-FBDC1DFD8955}" destId="{ACD2A0B7-9EAF-4B09-ABC8-F13CC604FF0C}" srcOrd="4" destOrd="0" presId="urn:microsoft.com/office/officeart/2008/layout/LinedList"/>
    <dgm:cxn modelId="{F907C2F7-BC86-4F42-B919-8063C78106B8}" type="presParOf" srcId="{7C8A676B-103A-45F9-B414-FBDC1DFD8955}" destId="{6B2228E7-FCD2-44B9-9C0C-32B76D2A2094}" srcOrd="5" destOrd="0" presId="urn:microsoft.com/office/officeart/2008/layout/LinedList"/>
    <dgm:cxn modelId="{67356822-8E99-42EF-BDBF-9084A3389CED}" type="presParOf" srcId="{6B2228E7-FCD2-44B9-9C0C-32B76D2A2094}" destId="{3BDBAD00-BEC9-46F4-BD79-0A89E349F423}" srcOrd="0" destOrd="0" presId="urn:microsoft.com/office/officeart/2008/layout/LinedList"/>
    <dgm:cxn modelId="{0C53A187-72B0-4A35-8D97-913AD1E1C35B}" type="presParOf" srcId="{6B2228E7-FCD2-44B9-9C0C-32B76D2A2094}" destId="{B4FFEE20-A350-41E9-BC2B-6FFB1E071A42}" srcOrd="1" destOrd="0" presId="urn:microsoft.com/office/officeart/2008/layout/LinedList"/>
    <dgm:cxn modelId="{D54C6C7F-0916-4EEA-8947-8816773B758E}" type="presParOf" srcId="{7C8A676B-103A-45F9-B414-FBDC1DFD8955}" destId="{F668BF7E-B68A-46F3-907A-C19F2A9640F6}" srcOrd="6" destOrd="0" presId="urn:microsoft.com/office/officeart/2008/layout/LinedList"/>
    <dgm:cxn modelId="{667E9F77-8A79-4C24-8082-95FD6AF946E4}" type="presParOf" srcId="{7C8A676B-103A-45F9-B414-FBDC1DFD8955}" destId="{95F09B59-1C03-43D9-A3EA-AFC3776E6886}" srcOrd="7" destOrd="0" presId="urn:microsoft.com/office/officeart/2008/layout/LinedList"/>
    <dgm:cxn modelId="{31AD0C37-720C-494D-A617-2366AB213457}" type="presParOf" srcId="{95F09B59-1C03-43D9-A3EA-AFC3776E6886}" destId="{C61D8850-15EE-40D7-AAF5-704C7E8514BE}" srcOrd="0" destOrd="0" presId="urn:microsoft.com/office/officeart/2008/layout/LinedList"/>
    <dgm:cxn modelId="{DDA32705-F5A7-4885-B8CE-85498D3AF87C}" type="presParOf" srcId="{95F09B59-1C03-43D9-A3EA-AFC3776E6886}" destId="{7F3B4DB8-58B3-4E89-9DAD-C7FF31E363DD}" srcOrd="1" destOrd="0" presId="urn:microsoft.com/office/officeart/2008/layout/LinedList"/>
    <dgm:cxn modelId="{C48D24B6-90A7-435E-8B66-E0F4C1335F1C}" type="presParOf" srcId="{7C8A676B-103A-45F9-B414-FBDC1DFD8955}" destId="{3066C98F-1AB1-4FD7-B18E-FF63EBE8EB1D}" srcOrd="8" destOrd="0" presId="urn:microsoft.com/office/officeart/2008/layout/LinedList"/>
    <dgm:cxn modelId="{1A90539D-8E60-4221-AC66-CC529ECCBABF}" type="presParOf" srcId="{7C8A676B-103A-45F9-B414-FBDC1DFD8955}" destId="{2BA27684-E416-49F6-9F8F-93C90B426B31}" srcOrd="9" destOrd="0" presId="urn:microsoft.com/office/officeart/2008/layout/LinedList"/>
    <dgm:cxn modelId="{A7B5EF26-4434-47F1-983E-316204C2684A}" type="presParOf" srcId="{2BA27684-E416-49F6-9F8F-93C90B426B31}" destId="{72EF0B63-96CB-4636-945D-1404C40BE685}" srcOrd="0" destOrd="0" presId="urn:microsoft.com/office/officeart/2008/layout/LinedList"/>
    <dgm:cxn modelId="{EE5A4FB3-AEB8-468E-BD86-323ADD5FD1A9}" type="presParOf" srcId="{2BA27684-E416-49F6-9F8F-93C90B426B31}" destId="{9EAC499B-AD08-4040-BFAE-7E4995D1294D}" srcOrd="1" destOrd="0" presId="urn:microsoft.com/office/officeart/2008/layout/LinedList"/>
    <dgm:cxn modelId="{5C3F0873-427E-4F93-8491-2555214B56B5}" type="presParOf" srcId="{7C8A676B-103A-45F9-B414-FBDC1DFD8955}" destId="{F942ED8F-632B-457F-8E5D-BB062AE140D4}" srcOrd="10" destOrd="0" presId="urn:microsoft.com/office/officeart/2008/layout/LinedList"/>
    <dgm:cxn modelId="{4D6AEFDA-3066-4A7F-987B-A300C87381D6}" type="presParOf" srcId="{7C8A676B-103A-45F9-B414-FBDC1DFD8955}" destId="{55F81D86-DBAF-4C45-99A7-F3CC0F9E4FF5}" srcOrd="11" destOrd="0" presId="urn:microsoft.com/office/officeart/2008/layout/LinedList"/>
    <dgm:cxn modelId="{B2CE6DED-ED39-4C44-B675-2A044A17309F}" type="presParOf" srcId="{55F81D86-DBAF-4C45-99A7-F3CC0F9E4FF5}" destId="{A34A807D-9FC7-4AE2-8D8D-81EAD96EC529}" srcOrd="0" destOrd="0" presId="urn:microsoft.com/office/officeart/2008/layout/LinedList"/>
    <dgm:cxn modelId="{278BE9B5-7732-42D4-A05C-6B60F1C264DD}" type="presParOf" srcId="{55F81D86-DBAF-4C45-99A7-F3CC0F9E4FF5}" destId="{705BB062-FF0A-4088-861C-E02A9D7280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51B1CB-ACAE-4E4E-A488-4CCE62E54B6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02F13C8-923C-4958-B9F1-1D3D4E1B442E}">
      <dgm:prSet/>
      <dgm:spPr/>
      <dgm:t>
        <a:bodyPr/>
        <a:lstStyle/>
        <a:p>
          <a:r>
            <a:rPr lang="en-US"/>
            <a:t>Adds value to the data</a:t>
          </a:r>
        </a:p>
      </dgm:t>
    </dgm:pt>
    <dgm:pt modelId="{ADD66506-75E9-4311-B462-96FF322BE945}" cxnId="{ED1060C6-BD57-4490-80F0-BBB69AF02D35}" type="parTrans">
      <dgm:prSet/>
      <dgm:spPr/>
      <dgm:t>
        <a:bodyPr/>
        <a:lstStyle/>
        <a:p>
          <a:endParaRPr lang="en-US"/>
        </a:p>
      </dgm:t>
    </dgm:pt>
    <dgm:pt modelId="{3E94E08A-AA7F-4FBE-9963-DAA514B9A44E}" cxnId="{ED1060C6-BD57-4490-80F0-BBB69AF02D35}" type="sibTrans">
      <dgm:prSet/>
      <dgm:spPr/>
      <dgm:t>
        <a:bodyPr/>
        <a:lstStyle/>
        <a:p>
          <a:endParaRPr lang="en-US"/>
        </a:p>
      </dgm:t>
    </dgm:pt>
    <dgm:pt modelId="{416EEAB2-288B-4287-90F1-002EEE39F999}">
      <dgm:prSet/>
      <dgm:spPr/>
      <dgm:t>
        <a:bodyPr/>
        <a:lstStyle/>
        <a:p>
          <a:r>
            <a:rPr lang="en-US"/>
            <a:t>Optimizes the usage of data</a:t>
          </a:r>
        </a:p>
      </dgm:t>
    </dgm:pt>
    <dgm:pt modelId="{E4D1F496-87CE-4506-86FF-56E6C871BF38}" cxnId="{B813DCFB-E8F5-42AD-A629-696C5E1B2E8F}" type="parTrans">
      <dgm:prSet/>
      <dgm:spPr/>
      <dgm:t>
        <a:bodyPr/>
        <a:lstStyle/>
        <a:p>
          <a:endParaRPr lang="en-US"/>
        </a:p>
      </dgm:t>
    </dgm:pt>
    <dgm:pt modelId="{39034CB6-04F1-4575-A5E4-5A3DC62E58EF}" cxnId="{B813DCFB-E8F5-42AD-A629-696C5E1B2E8F}" type="sibTrans">
      <dgm:prSet/>
      <dgm:spPr/>
      <dgm:t>
        <a:bodyPr/>
        <a:lstStyle/>
        <a:p>
          <a:endParaRPr lang="en-US"/>
        </a:p>
      </dgm:t>
    </dgm:pt>
    <dgm:pt modelId="{98508210-5760-4CF1-B37B-02C6B810734A}">
      <dgm:prSet/>
      <dgm:spPr/>
      <dgm:t>
        <a:bodyPr/>
        <a:lstStyle/>
        <a:p>
          <a:r>
            <a:rPr lang="en-US"/>
            <a:t>Delivers trusted analytics</a:t>
          </a:r>
        </a:p>
      </dgm:t>
    </dgm:pt>
    <dgm:pt modelId="{A7BAB964-4E7D-48DD-9023-21AB0A788813}" cxnId="{A1CBEFF0-A6C5-4924-B8D1-3EF811EE38F4}" type="parTrans">
      <dgm:prSet/>
      <dgm:spPr/>
      <dgm:t>
        <a:bodyPr/>
        <a:lstStyle/>
        <a:p>
          <a:endParaRPr lang="en-US"/>
        </a:p>
      </dgm:t>
    </dgm:pt>
    <dgm:pt modelId="{449874BF-3531-47F7-964B-D58C4EDDBB02}" cxnId="{A1CBEFF0-A6C5-4924-B8D1-3EF811EE38F4}" type="sibTrans">
      <dgm:prSet/>
      <dgm:spPr/>
      <dgm:t>
        <a:bodyPr/>
        <a:lstStyle/>
        <a:p>
          <a:endParaRPr lang="en-US"/>
        </a:p>
      </dgm:t>
    </dgm:pt>
    <dgm:pt modelId="{CABC481A-C44A-48E9-AEBB-756CDCA9B16E}" type="pres">
      <dgm:prSet presAssocID="{8051B1CB-ACAE-4E4E-A488-4CCE62E54B65}" presName="root" presStyleCnt="0">
        <dgm:presLayoutVars>
          <dgm:dir/>
          <dgm:resizeHandles val="exact"/>
        </dgm:presLayoutVars>
      </dgm:prSet>
      <dgm:spPr/>
    </dgm:pt>
    <dgm:pt modelId="{EF0359B4-119D-4455-AC30-D6F0E8A43645}" type="pres">
      <dgm:prSet presAssocID="{202F13C8-923C-4958-B9F1-1D3D4E1B442E}" presName="compNode" presStyleCnt="0"/>
      <dgm:spPr/>
    </dgm:pt>
    <dgm:pt modelId="{65D50E72-ED81-4EFC-B05F-14E3B5285BAA}" type="pres">
      <dgm:prSet presAssocID="{202F13C8-923C-4958-B9F1-1D3D4E1B442E}" presName="bgRect" presStyleLbl="bgShp" presStyleIdx="0" presStyleCnt="3"/>
      <dgm:spPr/>
    </dgm:pt>
    <dgm:pt modelId="{BAC11AC0-8573-4FC2-9C00-5D626CD06B84}" type="pres">
      <dgm:prSet presAssocID="{202F13C8-923C-4958-B9F1-1D3D4E1B442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</dgm:pt>
    <dgm:pt modelId="{14E41057-6858-4428-B4E1-F638C886048A}" type="pres">
      <dgm:prSet presAssocID="{202F13C8-923C-4958-B9F1-1D3D4E1B442E}" presName="spaceRect" presStyleCnt="0"/>
      <dgm:spPr/>
    </dgm:pt>
    <dgm:pt modelId="{D9A01AB3-1098-4403-B2CD-580770778098}" type="pres">
      <dgm:prSet presAssocID="{202F13C8-923C-4958-B9F1-1D3D4E1B442E}" presName="parTx" presStyleLbl="revTx" presStyleIdx="0" presStyleCnt="3">
        <dgm:presLayoutVars>
          <dgm:chMax val="0"/>
          <dgm:chPref val="0"/>
        </dgm:presLayoutVars>
      </dgm:prSet>
      <dgm:spPr/>
    </dgm:pt>
    <dgm:pt modelId="{4CFFB2DD-1B82-472E-BE4A-F6F79CFC86FF}" type="pres">
      <dgm:prSet presAssocID="{3E94E08A-AA7F-4FBE-9963-DAA514B9A44E}" presName="sibTrans" presStyleCnt="0"/>
      <dgm:spPr/>
    </dgm:pt>
    <dgm:pt modelId="{0EAA95D6-ACCD-40FE-951C-9E930F0D9121}" type="pres">
      <dgm:prSet presAssocID="{416EEAB2-288B-4287-90F1-002EEE39F999}" presName="compNode" presStyleCnt="0"/>
      <dgm:spPr/>
    </dgm:pt>
    <dgm:pt modelId="{A8A4BC44-92DE-4BCA-888A-1B7D11438990}" type="pres">
      <dgm:prSet presAssocID="{416EEAB2-288B-4287-90F1-002EEE39F999}" presName="bgRect" presStyleLbl="bgShp" presStyleIdx="1" presStyleCnt="3"/>
      <dgm:spPr/>
    </dgm:pt>
    <dgm:pt modelId="{0048BF6F-DA10-468F-A1FF-B75B1928B2E0}" type="pres">
      <dgm:prSet presAssocID="{416EEAB2-288B-4287-90F1-002EEE39F9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CAB49ABB-C62A-4CB6-B541-A036470CF20D}" type="pres">
      <dgm:prSet presAssocID="{416EEAB2-288B-4287-90F1-002EEE39F999}" presName="spaceRect" presStyleCnt="0"/>
      <dgm:spPr/>
    </dgm:pt>
    <dgm:pt modelId="{2760DCA8-A5E7-427C-9160-6BE92B43B7A6}" type="pres">
      <dgm:prSet presAssocID="{416EEAB2-288B-4287-90F1-002EEE39F999}" presName="parTx" presStyleLbl="revTx" presStyleIdx="1" presStyleCnt="3">
        <dgm:presLayoutVars>
          <dgm:chMax val="0"/>
          <dgm:chPref val="0"/>
        </dgm:presLayoutVars>
      </dgm:prSet>
      <dgm:spPr/>
    </dgm:pt>
    <dgm:pt modelId="{7C612DE7-F938-4FD4-B669-7C06418491BE}" type="pres">
      <dgm:prSet presAssocID="{39034CB6-04F1-4575-A5E4-5A3DC62E58EF}" presName="sibTrans" presStyleCnt="0"/>
      <dgm:spPr/>
    </dgm:pt>
    <dgm:pt modelId="{270060F2-846E-4CFA-92CF-140742C77DD1}" type="pres">
      <dgm:prSet presAssocID="{98508210-5760-4CF1-B37B-02C6B810734A}" presName="compNode" presStyleCnt="0"/>
      <dgm:spPr/>
    </dgm:pt>
    <dgm:pt modelId="{A2590120-86E4-400A-95E2-16D5C395D803}" type="pres">
      <dgm:prSet presAssocID="{98508210-5760-4CF1-B37B-02C6B810734A}" presName="bgRect" presStyleLbl="bgShp" presStyleIdx="2" presStyleCnt="3"/>
      <dgm:spPr/>
    </dgm:pt>
    <dgm:pt modelId="{6B5401A8-EC37-4B40-BB90-33CCC0F11690}" type="pres">
      <dgm:prSet presAssocID="{98508210-5760-4CF1-B37B-02C6B81073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</dgm:pt>
    <dgm:pt modelId="{D23D14F4-BC40-4B84-9DB2-726DABD09680}" type="pres">
      <dgm:prSet presAssocID="{98508210-5760-4CF1-B37B-02C6B810734A}" presName="spaceRect" presStyleCnt="0"/>
      <dgm:spPr/>
    </dgm:pt>
    <dgm:pt modelId="{A38973C4-E798-4D92-8D03-09D8B55E27D6}" type="pres">
      <dgm:prSet presAssocID="{98508210-5760-4CF1-B37B-02C6B810734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F8F3172-920D-4C4A-A1C8-2D4643BAEAC4}" type="presOf" srcId="{416EEAB2-288B-4287-90F1-002EEE39F999}" destId="{2760DCA8-A5E7-427C-9160-6BE92B43B7A6}" srcOrd="0" destOrd="0" presId="urn:microsoft.com/office/officeart/2018/2/layout/IconVerticalSolidList"/>
    <dgm:cxn modelId="{ED1060C6-BD57-4490-80F0-BBB69AF02D35}" srcId="{8051B1CB-ACAE-4E4E-A488-4CCE62E54B65}" destId="{202F13C8-923C-4958-B9F1-1D3D4E1B442E}" srcOrd="0" destOrd="0" parTransId="{ADD66506-75E9-4311-B462-96FF322BE945}" sibTransId="{3E94E08A-AA7F-4FBE-9963-DAA514B9A44E}"/>
    <dgm:cxn modelId="{E0C0CACD-6211-4B7A-8BA4-2412907E952E}" type="presOf" srcId="{202F13C8-923C-4958-B9F1-1D3D4E1B442E}" destId="{D9A01AB3-1098-4403-B2CD-580770778098}" srcOrd="0" destOrd="0" presId="urn:microsoft.com/office/officeart/2018/2/layout/IconVerticalSolidList"/>
    <dgm:cxn modelId="{653211DE-A0E3-452D-A73B-9979BEE40E6E}" type="presOf" srcId="{98508210-5760-4CF1-B37B-02C6B810734A}" destId="{A38973C4-E798-4D92-8D03-09D8B55E27D6}" srcOrd="0" destOrd="0" presId="urn:microsoft.com/office/officeart/2018/2/layout/IconVerticalSolidList"/>
    <dgm:cxn modelId="{B5B045EB-51F6-41CF-8042-315B035A11FC}" type="presOf" srcId="{8051B1CB-ACAE-4E4E-A488-4CCE62E54B65}" destId="{CABC481A-C44A-48E9-AEBB-756CDCA9B16E}" srcOrd="0" destOrd="0" presId="urn:microsoft.com/office/officeart/2018/2/layout/IconVerticalSolidList"/>
    <dgm:cxn modelId="{A1CBEFF0-A6C5-4924-B8D1-3EF811EE38F4}" srcId="{8051B1CB-ACAE-4E4E-A488-4CCE62E54B65}" destId="{98508210-5760-4CF1-B37B-02C6B810734A}" srcOrd="2" destOrd="0" parTransId="{A7BAB964-4E7D-48DD-9023-21AB0A788813}" sibTransId="{449874BF-3531-47F7-964B-D58C4EDDBB02}"/>
    <dgm:cxn modelId="{B813DCFB-E8F5-42AD-A629-696C5E1B2E8F}" srcId="{8051B1CB-ACAE-4E4E-A488-4CCE62E54B65}" destId="{416EEAB2-288B-4287-90F1-002EEE39F999}" srcOrd="1" destOrd="0" parTransId="{E4D1F496-87CE-4506-86FF-56E6C871BF38}" sibTransId="{39034CB6-04F1-4575-A5E4-5A3DC62E58EF}"/>
    <dgm:cxn modelId="{6021268F-645F-42F5-A6B7-AB479AC06983}" type="presParOf" srcId="{CABC481A-C44A-48E9-AEBB-756CDCA9B16E}" destId="{EF0359B4-119D-4455-AC30-D6F0E8A43645}" srcOrd="0" destOrd="0" presId="urn:microsoft.com/office/officeart/2018/2/layout/IconVerticalSolidList"/>
    <dgm:cxn modelId="{636E68A8-7FB4-4933-9EDD-0987656952C9}" type="presParOf" srcId="{EF0359B4-119D-4455-AC30-D6F0E8A43645}" destId="{65D50E72-ED81-4EFC-B05F-14E3B5285BAA}" srcOrd="0" destOrd="0" presId="urn:microsoft.com/office/officeart/2018/2/layout/IconVerticalSolidList"/>
    <dgm:cxn modelId="{74FBB304-7DE9-410D-8959-6DEE0814D6C8}" type="presParOf" srcId="{EF0359B4-119D-4455-AC30-D6F0E8A43645}" destId="{BAC11AC0-8573-4FC2-9C00-5D626CD06B84}" srcOrd="1" destOrd="0" presId="urn:microsoft.com/office/officeart/2018/2/layout/IconVerticalSolidList"/>
    <dgm:cxn modelId="{4A00D015-0184-4BDF-A4C8-FE3C3BB2769A}" type="presParOf" srcId="{EF0359B4-119D-4455-AC30-D6F0E8A43645}" destId="{14E41057-6858-4428-B4E1-F638C886048A}" srcOrd="2" destOrd="0" presId="urn:microsoft.com/office/officeart/2018/2/layout/IconVerticalSolidList"/>
    <dgm:cxn modelId="{7069F79C-B547-4A88-AAAA-965A886E9077}" type="presParOf" srcId="{EF0359B4-119D-4455-AC30-D6F0E8A43645}" destId="{D9A01AB3-1098-4403-B2CD-580770778098}" srcOrd="3" destOrd="0" presId="urn:microsoft.com/office/officeart/2018/2/layout/IconVerticalSolidList"/>
    <dgm:cxn modelId="{E6C07B34-A11D-4580-AB75-808498A334D8}" type="presParOf" srcId="{CABC481A-C44A-48E9-AEBB-756CDCA9B16E}" destId="{4CFFB2DD-1B82-472E-BE4A-F6F79CFC86FF}" srcOrd="1" destOrd="0" presId="urn:microsoft.com/office/officeart/2018/2/layout/IconVerticalSolidList"/>
    <dgm:cxn modelId="{8498CE5E-DE7F-4E40-8B76-AE4A3CEA1333}" type="presParOf" srcId="{CABC481A-C44A-48E9-AEBB-756CDCA9B16E}" destId="{0EAA95D6-ACCD-40FE-951C-9E930F0D9121}" srcOrd="2" destOrd="0" presId="urn:microsoft.com/office/officeart/2018/2/layout/IconVerticalSolidList"/>
    <dgm:cxn modelId="{5E2FED8D-E403-4893-B28F-81B5BB8F81B0}" type="presParOf" srcId="{0EAA95D6-ACCD-40FE-951C-9E930F0D9121}" destId="{A8A4BC44-92DE-4BCA-888A-1B7D11438990}" srcOrd="0" destOrd="0" presId="urn:microsoft.com/office/officeart/2018/2/layout/IconVerticalSolidList"/>
    <dgm:cxn modelId="{E5FB93C9-FA25-4CEC-800F-4212D1121E7B}" type="presParOf" srcId="{0EAA95D6-ACCD-40FE-951C-9E930F0D9121}" destId="{0048BF6F-DA10-468F-A1FF-B75B1928B2E0}" srcOrd="1" destOrd="0" presId="urn:microsoft.com/office/officeart/2018/2/layout/IconVerticalSolidList"/>
    <dgm:cxn modelId="{BD9D5191-7CE5-4152-AD72-789E9C54C208}" type="presParOf" srcId="{0EAA95D6-ACCD-40FE-951C-9E930F0D9121}" destId="{CAB49ABB-C62A-4CB6-B541-A036470CF20D}" srcOrd="2" destOrd="0" presId="urn:microsoft.com/office/officeart/2018/2/layout/IconVerticalSolidList"/>
    <dgm:cxn modelId="{E8727494-D25F-4907-AA53-D54A05CAEDEE}" type="presParOf" srcId="{0EAA95D6-ACCD-40FE-951C-9E930F0D9121}" destId="{2760DCA8-A5E7-427C-9160-6BE92B43B7A6}" srcOrd="3" destOrd="0" presId="urn:microsoft.com/office/officeart/2018/2/layout/IconVerticalSolidList"/>
    <dgm:cxn modelId="{8CADCA29-7415-42C9-8240-94C03D5E9986}" type="presParOf" srcId="{CABC481A-C44A-48E9-AEBB-756CDCA9B16E}" destId="{7C612DE7-F938-4FD4-B669-7C06418491BE}" srcOrd="3" destOrd="0" presId="urn:microsoft.com/office/officeart/2018/2/layout/IconVerticalSolidList"/>
    <dgm:cxn modelId="{D57B9120-2A92-4E9B-88C4-3E570A8A0079}" type="presParOf" srcId="{CABC481A-C44A-48E9-AEBB-756CDCA9B16E}" destId="{270060F2-846E-4CFA-92CF-140742C77DD1}" srcOrd="4" destOrd="0" presId="urn:microsoft.com/office/officeart/2018/2/layout/IconVerticalSolidList"/>
    <dgm:cxn modelId="{24A39E23-41D1-4D57-AEF1-F3E0D44852E2}" type="presParOf" srcId="{270060F2-846E-4CFA-92CF-140742C77DD1}" destId="{A2590120-86E4-400A-95E2-16D5C395D803}" srcOrd="0" destOrd="0" presId="urn:microsoft.com/office/officeart/2018/2/layout/IconVerticalSolidList"/>
    <dgm:cxn modelId="{79E77582-52DB-4E9B-A559-233BB418ADF6}" type="presParOf" srcId="{270060F2-846E-4CFA-92CF-140742C77DD1}" destId="{6B5401A8-EC37-4B40-BB90-33CCC0F11690}" srcOrd="1" destOrd="0" presId="urn:microsoft.com/office/officeart/2018/2/layout/IconVerticalSolidList"/>
    <dgm:cxn modelId="{028ECF93-3688-4EC2-9E5C-70F48D9F9D6B}" type="presParOf" srcId="{270060F2-846E-4CFA-92CF-140742C77DD1}" destId="{D23D14F4-BC40-4B84-9DB2-726DABD09680}" srcOrd="2" destOrd="0" presId="urn:microsoft.com/office/officeart/2018/2/layout/IconVerticalSolidList"/>
    <dgm:cxn modelId="{2F33CD69-6834-465E-A246-6107D61C813F}" type="presParOf" srcId="{270060F2-846E-4CFA-92CF-140742C77DD1}" destId="{A38973C4-E798-4D92-8D03-09D8B55E27D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CF0EB2-24DF-4C95-8275-FF8C6D56A2F1}" type="doc">
      <dgm:prSet loTypeId="urn:microsoft.com/office/officeart/2005/8/layout/cycle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93871F1-D806-44D0-AB67-6482C9CB64B1}">
      <dgm:prSet custT="1"/>
      <dgm:spPr/>
      <dgm:t>
        <a:bodyPr/>
        <a:lstStyle/>
        <a:p>
          <a:r>
            <a:rPr lang="en-US" sz="1400" b="1" dirty="0"/>
            <a:t>Standardization:</a:t>
          </a:r>
          <a:r>
            <a:rPr lang="en-US" sz="1000" b="1" dirty="0"/>
            <a:t> </a:t>
          </a:r>
          <a:r>
            <a:rPr lang="en-US" sz="1000" b="0" i="0" u="none" dirty="0"/>
            <a:t>Data quality’s standardization makes big data more conducive to ad hoc browsing, visualizing, and querying.</a:t>
          </a:r>
          <a:endParaRPr lang="en-US" sz="1000" dirty="0"/>
        </a:p>
      </dgm:t>
    </dgm:pt>
    <dgm:pt modelId="{36D0DA40-A1E4-470A-91CD-F791B5EF1123}" cxnId="{2BD2E37F-D865-437A-959B-ED983D0B17CB}" type="parTrans">
      <dgm:prSet/>
      <dgm:spPr/>
      <dgm:t>
        <a:bodyPr/>
        <a:lstStyle/>
        <a:p>
          <a:endParaRPr lang="en-US"/>
        </a:p>
      </dgm:t>
    </dgm:pt>
    <dgm:pt modelId="{3D27E57D-97CC-40FD-B42B-80BC598EAF35}" cxnId="{2BD2E37F-D865-437A-959B-ED983D0B17CB}" type="sibTrans">
      <dgm:prSet/>
      <dgm:spPr/>
      <dgm:t>
        <a:bodyPr/>
        <a:lstStyle/>
        <a:p>
          <a:endParaRPr lang="en-US"/>
        </a:p>
      </dgm:t>
    </dgm:pt>
    <dgm:pt modelId="{CA81E1BF-E147-4C7F-A10D-BA2A5A59D4B5}">
      <dgm:prSet custT="1"/>
      <dgm:spPr/>
      <dgm:t>
        <a:bodyPr/>
        <a:lstStyle/>
        <a:p>
          <a:r>
            <a:rPr lang="en-US" sz="1400" b="1" dirty="0"/>
            <a:t>Deduplication:</a:t>
          </a:r>
          <a:r>
            <a:rPr lang="en-US" sz="1000" b="1" dirty="0"/>
            <a:t> </a:t>
          </a:r>
          <a:r>
            <a:rPr lang="en-US" sz="1000" b="0" i="0" u="none" dirty="0"/>
            <a:t>Data quality’s multiple approaches to matching and deduplication can remediate data redundancy.</a:t>
          </a:r>
          <a:endParaRPr lang="en-US" sz="1000" dirty="0"/>
        </a:p>
      </dgm:t>
    </dgm:pt>
    <dgm:pt modelId="{4C02EB8C-E989-4D34-BCC4-D00EDEC24D01}" cxnId="{91D525E8-3605-4B54-8870-846513DCEF1F}" type="parTrans">
      <dgm:prSet/>
      <dgm:spPr/>
      <dgm:t>
        <a:bodyPr/>
        <a:lstStyle/>
        <a:p>
          <a:endParaRPr lang="en-US"/>
        </a:p>
      </dgm:t>
    </dgm:pt>
    <dgm:pt modelId="{2840ACA4-7700-4D69-85E5-C758BEE06BB8}" cxnId="{91D525E8-3605-4B54-8870-846513DCEF1F}" type="sibTrans">
      <dgm:prSet/>
      <dgm:spPr/>
      <dgm:t>
        <a:bodyPr/>
        <a:lstStyle/>
        <a:p>
          <a:endParaRPr lang="en-US"/>
        </a:p>
      </dgm:t>
    </dgm:pt>
    <dgm:pt modelId="{987937D9-3C67-4050-9186-BE388E35FC4A}">
      <dgm:prSet custT="1"/>
      <dgm:spPr/>
      <dgm:t>
        <a:bodyPr/>
        <a:lstStyle/>
        <a:p>
          <a:r>
            <a:rPr lang="en-US" sz="1400" b="1" dirty="0"/>
            <a:t>Matching:</a:t>
          </a:r>
          <a:r>
            <a:rPr lang="en-US" sz="1000" b="1" dirty="0"/>
            <a:t> </a:t>
          </a:r>
          <a:r>
            <a:rPr lang="en-US" sz="1000" b="0" i="0" u="none" dirty="0"/>
            <a:t>Data quality’s data matching capabilities help validate diverse data and identify dependencies among data sets.</a:t>
          </a:r>
          <a:endParaRPr lang="en-US" sz="1000" dirty="0"/>
        </a:p>
      </dgm:t>
    </dgm:pt>
    <dgm:pt modelId="{D7B1BCE6-B75D-4483-BF34-C87C0EBA95AC}" cxnId="{53B1664B-8B61-43FC-AA2C-A768A9A99EA8}" type="parTrans">
      <dgm:prSet/>
      <dgm:spPr/>
      <dgm:t>
        <a:bodyPr/>
        <a:lstStyle/>
        <a:p>
          <a:endParaRPr lang="en-US"/>
        </a:p>
      </dgm:t>
    </dgm:pt>
    <dgm:pt modelId="{3177BF4D-10BE-413F-924A-21195209587C}" cxnId="{53B1664B-8B61-43FC-AA2C-A768A9A99EA8}" type="sibTrans">
      <dgm:prSet/>
      <dgm:spPr/>
      <dgm:t>
        <a:bodyPr/>
        <a:lstStyle/>
        <a:p>
          <a:endParaRPr lang="en-US"/>
        </a:p>
      </dgm:t>
    </dgm:pt>
    <dgm:pt modelId="{B1C872E5-AD33-491C-A5B8-B85A7F9D2619}">
      <dgm:prSet custT="1"/>
      <dgm:spPr/>
      <dgm:t>
        <a:bodyPr/>
        <a:lstStyle/>
        <a:p>
          <a:r>
            <a:rPr lang="en-US" sz="1400" b="1" dirty="0"/>
            <a:t>Profiling and monitoring</a:t>
          </a:r>
          <a:r>
            <a:rPr lang="en-US" sz="1000" b="1" dirty="0"/>
            <a:t>: </a:t>
          </a:r>
          <a:r>
            <a:rPr lang="en-US" sz="1000" b="0" i="0" u="none" dirty="0"/>
            <a:t>Data quality’s business rule engines and new smart algorithms can remediate these automatically at scale.</a:t>
          </a:r>
          <a:endParaRPr lang="en-US" sz="1000" dirty="0"/>
        </a:p>
      </dgm:t>
    </dgm:pt>
    <dgm:pt modelId="{5A00FCFF-955F-46C2-984C-D9FF629EF81A}" cxnId="{448DFCEE-04AA-440E-9FE9-7E08198CE3C1}" type="parTrans">
      <dgm:prSet/>
      <dgm:spPr/>
      <dgm:t>
        <a:bodyPr/>
        <a:lstStyle/>
        <a:p>
          <a:endParaRPr lang="en-US"/>
        </a:p>
      </dgm:t>
    </dgm:pt>
    <dgm:pt modelId="{A4466224-839F-476A-8113-296CF82E9B00}" cxnId="{448DFCEE-04AA-440E-9FE9-7E08198CE3C1}" type="sibTrans">
      <dgm:prSet/>
      <dgm:spPr/>
      <dgm:t>
        <a:bodyPr/>
        <a:lstStyle/>
        <a:p>
          <a:endParaRPr lang="en-US"/>
        </a:p>
      </dgm:t>
    </dgm:pt>
    <dgm:pt modelId="{3AF05024-41EB-401F-AAC9-465A829E9EFC}">
      <dgm:prSet custT="1"/>
      <dgm:spPr/>
      <dgm:t>
        <a:bodyPr/>
        <a:lstStyle/>
        <a:p>
          <a:r>
            <a:rPr lang="en-US" sz="1400" b="1" dirty="0"/>
            <a:t>Customer data: </a:t>
          </a:r>
          <a:r>
            <a:rPr lang="en-US" sz="1400" b="0" i="0" u="none" dirty="0"/>
            <a:t>All mature data quality tools have functions designed for the customer domain. </a:t>
          </a:r>
          <a:endParaRPr lang="en-US" sz="1400" dirty="0"/>
        </a:p>
      </dgm:t>
    </dgm:pt>
    <dgm:pt modelId="{9AF3555F-C613-4D4A-81DE-941840777881}" cxnId="{C4C978EF-1591-4F7B-9988-AEF84A437DB1}" type="parTrans">
      <dgm:prSet/>
      <dgm:spPr/>
      <dgm:t>
        <a:bodyPr/>
        <a:lstStyle/>
        <a:p>
          <a:endParaRPr lang="en-US"/>
        </a:p>
      </dgm:t>
    </dgm:pt>
    <dgm:pt modelId="{A40FD363-FFE9-466A-8864-08C813A7E052}" cxnId="{C4C978EF-1591-4F7B-9988-AEF84A437DB1}" type="sibTrans">
      <dgm:prSet/>
      <dgm:spPr/>
      <dgm:t>
        <a:bodyPr/>
        <a:lstStyle/>
        <a:p>
          <a:endParaRPr lang="en-US"/>
        </a:p>
      </dgm:t>
    </dgm:pt>
    <dgm:pt modelId="{20D9DC4A-A562-4308-ABBC-E850A78F891D}" type="pres">
      <dgm:prSet presAssocID="{67CF0EB2-24DF-4C95-8275-FF8C6D56A2F1}" presName="cycle" presStyleCnt="0">
        <dgm:presLayoutVars>
          <dgm:dir/>
          <dgm:resizeHandles val="exact"/>
        </dgm:presLayoutVars>
      </dgm:prSet>
      <dgm:spPr/>
    </dgm:pt>
    <dgm:pt modelId="{55EA4E44-919D-45B0-9FD8-ED9D165CF6ED}" type="pres">
      <dgm:prSet presAssocID="{293871F1-D806-44D0-AB67-6482C9CB64B1}" presName="node" presStyleLbl="node1" presStyleIdx="0" presStyleCnt="5" custScaleX="121290" custScaleY="108095">
        <dgm:presLayoutVars>
          <dgm:bulletEnabled val="1"/>
        </dgm:presLayoutVars>
      </dgm:prSet>
      <dgm:spPr/>
    </dgm:pt>
    <dgm:pt modelId="{A6CBE4C8-A51D-4A23-B9D8-45E08F59C49C}" type="pres">
      <dgm:prSet presAssocID="{293871F1-D806-44D0-AB67-6482C9CB64B1}" presName="spNode" presStyleCnt="0"/>
      <dgm:spPr/>
    </dgm:pt>
    <dgm:pt modelId="{539AD441-784F-4812-AE17-0BE4A92570E1}" type="pres">
      <dgm:prSet presAssocID="{3D27E57D-97CC-40FD-B42B-80BC598EAF35}" presName="sibTrans" presStyleLbl="sibTrans1D1" presStyleIdx="0" presStyleCnt="5"/>
      <dgm:spPr/>
    </dgm:pt>
    <dgm:pt modelId="{65920E1E-D4B9-488A-B63B-A47CEBF28790}" type="pres">
      <dgm:prSet presAssocID="{CA81E1BF-E147-4C7F-A10D-BA2A5A59D4B5}" presName="node" presStyleLbl="node1" presStyleIdx="1" presStyleCnt="5" custScaleX="127775" custScaleY="104896">
        <dgm:presLayoutVars>
          <dgm:bulletEnabled val="1"/>
        </dgm:presLayoutVars>
      </dgm:prSet>
      <dgm:spPr/>
    </dgm:pt>
    <dgm:pt modelId="{096E2CB6-337F-4011-8A65-53BCA88FBCFC}" type="pres">
      <dgm:prSet presAssocID="{CA81E1BF-E147-4C7F-A10D-BA2A5A59D4B5}" presName="spNode" presStyleCnt="0"/>
      <dgm:spPr/>
    </dgm:pt>
    <dgm:pt modelId="{8676D239-3F28-4E1A-9633-4D7A65B46D87}" type="pres">
      <dgm:prSet presAssocID="{2840ACA4-7700-4D69-85E5-C758BEE06BB8}" presName="sibTrans" presStyleLbl="sibTrans1D1" presStyleIdx="1" presStyleCnt="5"/>
      <dgm:spPr/>
    </dgm:pt>
    <dgm:pt modelId="{9FF34734-1F3F-435F-AA4D-9BF1DE3717B4}" type="pres">
      <dgm:prSet presAssocID="{987937D9-3C67-4050-9186-BE388E35FC4A}" presName="node" presStyleLbl="node1" presStyleIdx="2" presStyleCnt="5" custScaleX="130870" custScaleY="113161">
        <dgm:presLayoutVars>
          <dgm:bulletEnabled val="1"/>
        </dgm:presLayoutVars>
      </dgm:prSet>
      <dgm:spPr/>
    </dgm:pt>
    <dgm:pt modelId="{A20B3DB4-DD03-4626-81DE-E1A644C2F530}" type="pres">
      <dgm:prSet presAssocID="{987937D9-3C67-4050-9186-BE388E35FC4A}" presName="spNode" presStyleCnt="0"/>
      <dgm:spPr/>
    </dgm:pt>
    <dgm:pt modelId="{E94F84A8-6CB6-4F42-B3E9-88515AF7A3CC}" type="pres">
      <dgm:prSet presAssocID="{3177BF4D-10BE-413F-924A-21195209587C}" presName="sibTrans" presStyleLbl="sibTrans1D1" presStyleIdx="2" presStyleCnt="5"/>
      <dgm:spPr/>
    </dgm:pt>
    <dgm:pt modelId="{131B34A5-F642-466A-B8BD-208F12B8A134}" type="pres">
      <dgm:prSet presAssocID="{B1C872E5-AD33-491C-A5B8-B85A7F9D2619}" presName="node" presStyleLbl="node1" presStyleIdx="3" presStyleCnt="5" custScaleX="131766" custScaleY="106646">
        <dgm:presLayoutVars>
          <dgm:bulletEnabled val="1"/>
        </dgm:presLayoutVars>
      </dgm:prSet>
      <dgm:spPr/>
    </dgm:pt>
    <dgm:pt modelId="{E36B0783-98A0-4319-B19B-64D02AFE586F}" type="pres">
      <dgm:prSet presAssocID="{B1C872E5-AD33-491C-A5B8-B85A7F9D2619}" presName="spNode" presStyleCnt="0"/>
      <dgm:spPr/>
    </dgm:pt>
    <dgm:pt modelId="{895C57A5-0312-4098-AD08-A706F487D5D5}" type="pres">
      <dgm:prSet presAssocID="{A4466224-839F-476A-8113-296CF82E9B00}" presName="sibTrans" presStyleLbl="sibTrans1D1" presStyleIdx="3" presStyleCnt="5"/>
      <dgm:spPr/>
    </dgm:pt>
    <dgm:pt modelId="{9720E987-3E7D-4A38-9F7B-219BF6E4AED8}" type="pres">
      <dgm:prSet presAssocID="{3AF05024-41EB-401F-AAC9-465A829E9EFC}" presName="node" presStyleLbl="node1" presStyleIdx="4" presStyleCnt="5" custScaleX="126491" custScaleY="137471">
        <dgm:presLayoutVars>
          <dgm:bulletEnabled val="1"/>
        </dgm:presLayoutVars>
      </dgm:prSet>
      <dgm:spPr/>
    </dgm:pt>
    <dgm:pt modelId="{3E1C14DC-B21B-4DC3-B948-12B91FE40024}" type="pres">
      <dgm:prSet presAssocID="{3AF05024-41EB-401F-AAC9-465A829E9EFC}" presName="spNode" presStyleCnt="0"/>
      <dgm:spPr/>
    </dgm:pt>
    <dgm:pt modelId="{4DA0F2E4-FE9F-4906-92DF-4FC4844C4BB2}" type="pres">
      <dgm:prSet presAssocID="{A40FD363-FFE9-466A-8864-08C813A7E052}" presName="sibTrans" presStyleLbl="sibTrans1D1" presStyleIdx="4" presStyleCnt="5"/>
      <dgm:spPr/>
    </dgm:pt>
  </dgm:ptLst>
  <dgm:cxnLst>
    <dgm:cxn modelId="{772E6213-EE3D-4241-AB3C-01438F1BC043}" type="presOf" srcId="{3AF05024-41EB-401F-AAC9-465A829E9EFC}" destId="{9720E987-3E7D-4A38-9F7B-219BF6E4AED8}" srcOrd="0" destOrd="0" presId="urn:microsoft.com/office/officeart/2005/8/layout/cycle6"/>
    <dgm:cxn modelId="{0D41731E-BEAF-4A55-83A9-D2877DAE5320}" type="presOf" srcId="{67CF0EB2-24DF-4C95-8275-FF8C6D56A2F1}" destId="{20D9DC4A-A562-4308-ABBC-E850A78F891D}" srcOrd="0" destOrd="0" presId="urn:microsoft.com/office/officeart/2005/8/layout/cycle6"/>
    <dgm:cxn modelId="{E9EFBC2E-F0A6-4F38-8FEF-106BC42D73AC}" type="presOf" srcId="{A4466224-839F-476A-8113-296CF82E9B00}" destId="{895C57A5-0312-4098-AD08-A706F487D5D5}" srcOrd="0" destOrd="0" presId="urn:microsoft.com/office/officeart/2005/8/layout/cycle6"/>
    <dgm:cxn modelId="{1313B441-160D-411F-AE72-A6F790C4F905}" type="presOf" srcId="{CA81E1BF-E147-4C7F-A10D-BA2A5A59D4B5}" destId="{65920E1E-D4B9-488A-B63B-A47CEBF28790}" srcOrd="0" destOrd="0" presId="urn:microsoft.com/office/officeart/2005/8/layout/cycle6"/>
    <dgm:cxn modelId="{53B1664B-8B61-43FC-AA2C-A768A9A99EA8}" srcId="{67CF0EB2-24DF-4C95-8275-FF8C6D56A2F1}" destId="{987937D9-3C67-4050-9186-BE388E35FC4A}" srcOrd="2" destOrd="0" parTransId="{D7B1BCE6-B75D-4483-BF34-C87C0EBA95AC}" sibTransId="{3177BF4D-10BE-413F-924A-21195209587C}"/>
    <dgm:cxn modelId="{3B445670-5205-4250-B29B-5F6EC352A73C}" type="presOf" srcId="{987937D9-3C67-4050-9186-BE388E35FC4A}" destId="{9FF34734-1F3F-435F-AA4D-9BF1DE3717B4}" srcOrd="0" destOrd="0" presId="urn:microsoft.com/office/officeart/2005/8/layout/cycle6"/>
    <dgm:cxn modelId="{2BD2E37F-D865-437A-959B-ED983D0B17CB}" srcId="{67CF0EB2-24DF-4C95-8275-FF8C6D56A2F1}" destId="{293871F1-D806-44D0-AB67-6482C9CB64B1}" srcOrd="0" destOrd="0" parTransId="{36D0DA40-A1E4-470A-91CD-F791B5EF1123}" sibTransId="{3D27E57D-97CC-40FD-B42B-80BC598EAF35}"/>
    <dgm:cxn modelId="{50C0F2A5-1D25-4E1E-ABE2-93AFCDA1A743}" type="presOf" srcId="{3D27E57D-97CC-40FD-B42B-80BC598EAF35}" destId="{539AD441-784F-4812-AE17-0BE4A92570E1}" srcOrd="0" destOrd="0" presId="urn:microsoft.com/office/officeart/2005/8/layout/cycle6"/>
    <dgm:cxn modelId="{6C557CAF-E6A1-42CF-A46E-ADA5DEEC19CD}" type="presOf" srcId="{A40FD363-FFE9-466A-8864-08C813A7E052}" destId="{4DA0F2E4-FE9F-4906-92DF-4FC4844C4BB2}" srcOrd="0" destOrd="0" presId="urn:microsoft.com/office/officeart/2005/8/layout/cycle6"/>
    <dgm:cxn modelId="{FF508DB6-6FA6-4BB5-8415-CADD23F58FCE}" type="presOf" srcId="{3177BF4D-10BE-413F-924A-21195209587C}" destId="{E94F84A8-6CB6-4F42-B3E9-88515AF7A3CC}" srcOrd="0" destOrd="0" presId="urn:microsoft.com/office/officeart/2005/8/layout/cycle6"/>
    <dgm:cxn modelId="{C27499BF-9E39-4B55-BA16-FB41BC0686C1}" type="presOf" srcId="{B1C872E5-AD33-491C-A5B8-B85A7F9D2619}" destId="{131B34A5-F642-466A-B8BD-208F12B8A134}" srcOrd="0" destOrd="0" presId="urn:microsoft.com/office/officeart/2005/8/layout/cycle6"/>
    <dgm:cxn modelId="{25DE25CD-859E-4DB7-8502-5B989A2E0252}" type="presOf" srcId="{2840ACA4-7700-4D69-85E5-C758BEE06BB8}" destId="{8676D239-3F28-4E1A-9633-4D7A65B46D87}" srcOrd="0" destOrd="0" presId="urn:microsoft.com/office/officeart/2005/8/layout/cycle6"/>
    <dgm:cxn modelId="{7E6449DA-3217-466E-9B0C-F1438E2D5D75}" type="presOf" srcId="{293871F1-D806-44D0-AB67-6482C9CB64B1}" destId="{55EA4E44-919D-45B0-9FD8-ED9D165CF6ED}" srcOrd="0" destOrd="0" presId="urn:microsoft.com/office/officeart/2005/8/layout/cycle6"/>
    <dgm:cxn modelId="{91D525E8-3605-4B54-8870-846513DCEF1F}" srcId="{67CF0EB2-24DF-4C95-8275-FF8C6D56A2F1}" destId="{CA81E1BF-E147-4C7F-A10D-BA2A5A59D4B5}" srcOrd="1" destOrd="0" parTransId="{4C02EB8C-E989-4D34-BCC4-D00EDEC24D01}" sibTransId="{2840ACA4-7700-4D69-85E5-C758BEE06BB8}"/>
    <dgm:cxn modelId="{448DFCEE-04AA-440E-9FE9-7E08198CE3C1}" srcId="{67CF0EB2-24DF-4C95-8275-FF8C6D56A2F1}" destId="{B1C872E5-AD33-491C-A5B8-B85A7F9D2619}" srcOrd="3" destOrd="0" parTransId="{5A00FCFF-955F-46C2-984C-D9FF629EF81A}" sibTransId="{A4466224-839F-476A-8113-296CF82E9B00}"/>
    <dgm:cxn modelId="{C4C978EF-1591-4F7B-9988-AEF84A437DB1}" srcId="{67CF0EB2-24DF-4C95-8275-FF8C6D56A2F1}" destId="{3AF05024-41EB-401F-AAC9-465A829E9EFC}" srcOrd="4" destOrd="0" parTransId="{9AF3555F-C613-4D4A-81DE-941840777881}" sibTransId="{A40FD363-FFE9-466A-8864-08C813A7E052}"/>
    <dgm:cxn modelId="{C5B44A05-E28D-498F-8B24-99A5D1C55D0D}" type="presParOf" srcId="{20D9DC4A-A562-4308-ABBC-E850A78F891D}" destId="{55EA4E44-919D-45B0-9FD8-ED9D165CF6ED}" srcOrd="0" destOrd="0" presId="urn:microsoft.com/office/officeart/2005/8/layout/cycle6"/>
    <dgm:cxn modelId="{6D01D26F-1ECD-4C63-AB12-1447787F5F5F}" type="presParOf" srcId="{20D9DC4A-A562-4308-ABBC-E850A78F891D}" destId="{A6CBE4C8-A51D-4A23-B9D8-45E08F59C49C}" srcOrd="1" destOrd="0" presId="urn:microsoft.com/office/officeart/2005/8/layout/cycle6"/>
    <dgm:cxn modelId="{C781DE5E-3249-46EC-95FE-2A65358AE70C}" type="presParOf" srcId="{20D9DC4A-A562-4308-ABBC-E850A78F891D}" destId="{539AD441-784F-4812-AE17-0BE4A92570E1}" srcOrd="2" destOrd="0" presId="urn:microsoft.com/office/officeart/2005/8/layout/cycle6"/>
    <dgm:cxn modelId="{8041ADBF-939F-49D3-A3EC-778A55A5A5E8}" type="presParOf" srcId="{20D9DC4A-A562-4308-ABBC-E850A78F891D}" destId="{65920E1E-D4B9-488A-B63B-A47CEBF28790}" srcOrd="3" destOrd="0" presId="urn:microsoft.com/office/officeart/2005/8/layout/cycle6"/>
    <dgm:cxn modelId="{A0334C16-256E-4DF5-9163-9BD4DEEE46C4}" type="presParOf" srcId="{20D9DC4A-A562-4308-ABBC-E850A78F891D}" destId="{096E2CB6-337F-4011-8A65-53BCA88FBCFC}" srcOrd="4" destOrd="0" presId="urn:microsoft.com/office/officeart/2005/8/layout/cycle6"/>
    <dgm:cxn modelId="{90C22949-DDAC-4A6E-B521-E1F16D1814E2}" type="presParOf" srcId="{20D9DC4A-A562-4308-ABBC-E850A78F891D}" destId="{8676D239-3F28-4E1A-9633-4D7A65B46D87}" srcOrd="5" destOrd="0" presId="urn:microsoft.com/office/officeart/2005/8/layout/cycle6"/>
    <dgm:cxn modelId="{7454E5AE-11D5-4DDD-B932-ADB71BA74B1C}" type="presParOf" srcId="{20D9DC4A-A562-4308-ABBC-E850A78F891D}" destId="{9FF34734-1F3F-435F-AA4D-9BF1DE3717B4}" srcOrd="6" destOrd="0" presId="urn:microsoft.com/office/officeart/2005/8/layout/cycle6"/>
    <dgm:cxn modelId="{7A3A4C38-8518-4DA4-B14C-ADF9B17FFD4D}" type="presParOf" srcId="{20D9DC4A-A562-4308-ABBC-E850A78F891D}" destId="{A20B3DB4-DD03-4626-81DE-E1A644C2F530}" srcOrd="7" destOrd="0" presId="urn:microsoft.com/office/officeart/2005/8/layout/cycle6"/>
    <dgm:cxn modelId="{F33D580B-6014-4CBB-B248-301263CA66C7}" type="presParOf" srcId="{20D9DC4A-A562-4308-ABBC-E850A78F891D}" destId="{E94F84A8-6CB6-4F42-B3E9-88515AF7A3CC}" srcOrd="8" destOrd="0" presId="urn:microsoft.com/office/officeart/2005/8/layout/cycle6"/>
    <dgm:cxn modelId="{A9209017-D569-4D66-9FBB-1141F1C1C0BE}" type="presParOf" srcId="{20D9DC4A-A562-4308-ABBC-E850A78F891D}" destId="{131B34A5-F642-466A-B8BD-208F12B8A134}" srcOrd="9" destOrd="0" presId="urn:microsoft.com/office/officeart/2005/8/layout/cycle6"/>
    <dgm:cxn modelId="{6DDDBDB0-CE81-47C0-BED5-DB1C9381195B}" type="presParOf" srcId="{20D9DC4A-A562-4308-ABBC-E850A78F891D}" destId="{E36B0783-98A0-4319-B19B-64D02AFE586F}" srcOrd="10" destOrd="0" presId="urn:microsoft.com/office/officeart/2005/8/layout/cycle6"/>
    <dgm:cxn modelId="{CE4B8D07-0EE7-47B4-BDE6-BE9655FC6202}" type="presParOf" srcId="{20D9DC4A-A562-4308-ABBC-E850A78F891D}" destId="{895C57A5-0312-4098-AD08-A706F487D5D5}" srcOrd="11" destOrd="0" presId="urn:microsoft.com/office/officeart/2005/8/layout/cycle6"/>
    <dgm:cxn modelId="{062C1CDF-B785-4B53-B405-CD641E35BCC1}" type="presParOf" srcId="{20D9DC4A-A562-4308-ABBC-E850A78F891D}" destId="{9720E987-3E7D-4A38-9F7B-219BF6E4AED8}" srcOrd="12" destOrd="0" presId="urn:microsoft.com/office/officeart/2005/8/layout/cycle6"/>
    <dgm:cxn modelId="{DE639AA5-46A4-4447-8DE2-12590E159F70}" type="presParOf" srcId="{20D9DC4A-A562-4308-ABBC-E850A78F891D}" destId="{3E1C14DC-B21B-4DC3-B948-12B91FE40024}" srcOrd="13" destOrd="0" presId="urn:microsoft.com/office/officeart/2005/8/layout/cycle6"/>
    <dgm:cxn modelId="{776114EC-931C-4DD6-B879-9AAA9C92A3AE}" type="presParOf" srcId="{20D9DC4A-A562-4308-ABBC-E850A78F891D}" destId="{4DA0F2E4-FE9F-4906-92DF-4FC4844C4BB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9115AF-FC1F-49F7-BF2F-F8BCC6B96FF2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6ED8A4C-D705-47FC-8532-540C737573CC}">
      <dgm:prSet custT="1"/>
      <dgm:spPr/>
      <dgm:t>
        <a:bodyPr/>
        <a:lstStyle/>
        <a:p>
          <a:r>
            <a:rPr lang="en-US" sz="1800" dirty="0"/>
            <a:t>Ever </a:t>
          </a:r>
          <a:r>
            <a:rPr lang="en-US" sz="2000" dirty="0"/>
            <a:t>increasing</a:t>
          </a:r>
          <a:r>
            <a:rPr lang="en-US" sz="1800" dirty="0"/>
            <a:t> sources of valuable data will intensify the need for smart, automated data analysis.</a:t>
          </a:r>
        </a:p>
      </dgm:t>
    </dgm:pt>
    <dgm:pt modelId="{2EC3476E-3E41-4A6A-BB7D-77ABB2C11E5E}" cxnId="{D0D5121F-42AA-45C6-AEDE-A00BFF771B12}" type="parTrans">
      <dgm:prSet/>
      <dgm:spPr/>
      <dgm:t>
        <a:bodyPr/>
        <a:lstStyle/>
        <a:p>
          <a:endParaRPr lang="en-US"/>
        </a:p>
      </dgm:t>
    </dgm:pt>
    <dgm:pt modelId="{B48906CD-E91E-4D44-8F5B-7483963A5D15}" cxnId="{D0D5121F-42AA-45C6-AEDE-A00BFF771B12}" type="sibTrans">
      <dgm:prSet/>
      <dgm:spPr/>
      <dgm:t>
        <a:bodyPr/>
        <a:lstStyle/>
        <a:p>
          <a:endParaRPr lang="en-US"/>
        </a:p>
      </dgm:t>
    </dgm:pt>
    <dgm:pt modelId="{BC763CCE-C73F-42B6-A3A8-C2BFF2869601}">
      <dgm:prSet custT="1"/>
      <dgm:spPr/>
      <dgm:t>
        <a:bodyPr/>
        <a:lstStyle/>
        <a:p>
          <a:r>
            <a:rPr lang="en-US" sz="2000" dirty="0"/>
            <a:t>Increased automation via AI &amp; Machine learning will this diverse and dynamic data be manageable economically.</a:t>
          </a:r>
        </a:p>
      </dgm:t>
    </dgm:pt>
    <dgm:pt modelId="{145CB8EB-570A-4717-AD31-68E70943BDF4}" cxnId="{84B48771-5E52-4339-BEC0-BBEF08E123DA}" type="parTrans">
      <dgm:prSet/>
      <dgm:spPr/>
      <dgm:t>
        <a:bodyPr/>
        <a:lstStyle/>
        <a:p>
          <a:endParaRPr lang="en-US"/>
        </a:p>
      </dgm:t>
    </dgm:pt>
    <dgm:pt modelId="{AB31F44D-5C37-4932-BDF7-F426CC932C94}" cxnId="{84B48771-5E52-4339-BEC0-BBEF08E123DA}" type="sibTrans">
      <dgm:prSet/>
      <dgm:spPr/>
      <dgm:t>
        <a:bodyPr/>
        <a:lstStyle/>
        <a:p>
          <a:endParaRPr lang="en-US"/>
        </a:p>
      </dgm:t>
    </dgm:pt>
    <dgm:pt modelId="{156F813F-17A1-4539-BDC0-A09B8C4AA007}">
      <dgm:prSet custT="1"/>
      <dgm:spPr/>
      <dgm:t>
        <a:bodyPr/>
        <a:lstStyle/>
        <a:p>
          <a:r>
            <a:rPr lang="en-US" sz="1800" dirty="0"/>
            <a:t>Custom </a:t>
          </a:r>
          <a:r>
            <a:rPr lang="en-US" sz="2000" dirty="0"/>
            <a:t>solution</a:t>
          </a:r>
          <a:r>
            <a:rPr lang="en-US" sz="1800" dirty="0"/>
            <a:t> from purpose-build components.</a:t>
          </a:r>
        </a:p>
      </dgm:t>
    </dgm:pt>
    <dgm:pt modelId="{680C0158-E574-42E5-A4A3-E23FEE9CA79A}" cxnId="{EA067CF5-98EE-41FE-826C-9B76B45115E9}" type="parTrans">
      <dgm:prSet/>
      <dgm:spPr/>
      <dgm:t>
        <a:bodyPr/>
        <a:lstStyle/>
        <a:p>
          <a:endParaRPr lang="en-US"/>
        </a:p>
      </dgm:t>
    </dgm:pt>
    <dgm:pt modelId="{3F5C3A22-0C68-4C65-BF12-66390016FBC0}" cxnId="{EA067CF5-98EE-41FE-826C-9B76B45115E9}" type="sibTrans">
      <dgm:prSet/>
      <dgm:spPr/>
      <dgm:t>
        <a:bodyPr/>
        <a:lstStyle/>
        <a:p>
          <a:endParaRPr lang="en-US"/>
        </a:p>
      </dgm:t>
    </dgm:pt>
    <dgm:pt modelId="{4B7EA962-6F4D-46E0-A24D-539F9F8B5860}">
      <dgm:prSet custT="1"/>
      <dgm:spPr/>
      <dgm:t>
        <a:bodyPr/>
        <a:lstStyle/>
        <a:p>
          <a:r>
            <a:rPr lang="en-US" sz="2000" dirty="0"/>
            <a:t>Unique applications will be required to acquire, organize, prepare, and analyze/visualize their own unique types of data.</a:t>
          </a:r>
        </a:p>
      </dgm:t>
    </dgm:pt>
    <dgm:pt modelId="{0D9D7202-3C93-4768-8D8D-95693F458DDA}" cxnId="{867EB9DC-BDD1-4361-BACF-E8889E27C805}" type="parTrans">
      <dgm:prSet/>
      <dgm:spPr/>
      <dgm:t>
        <a:bodyPr/>
        <a:lstStyle/>
        <a:p>
          <a:endParaRPr lang="en-US"/>
        </a:p>
      </dgm:t>
    </dgm:pt>
    <dgm:pt modelId="{9FBDBA8A-4382-4843-BB6E-9380A75794B8}" cxnId="{867EB9DC-BDD1-4361-BACF-E8889E27C805}" type="sibTrans">
      <dgm:prSet/>
      <dgm:spPr/>
      <dgm:t>
        <a:bodyPr/>
        <a:lstStyle/>
        <a:p>
          <a:endParaRPr lang="en-US"/>
        </a:p>
      </dgm:t>
    </dgm:pt>
    <dgm:pt modelId="{D2D39388-CB41-4823-AF45-A08F060E5164}">
      <dgm:prSet custT="1"/>
      <dgm:spPr/>
      <dgm:t>
        <a:bodyPr/>
        <a:lstStyle/>
        <a:p>
          <a:r>
            <a:rPr lang="en-US" sz="1800" dirty="0"/>
            <a:t>User </a:t>
          </a:r>
          <a:r>
            <a:rPr lang="en-US" sz="2000" dirty="0"/>
            <a:t>sophistication</a:t>
          </a:r>
          <a:r>
            <a:rPr lang="en-US" sz="1800" dirty="0"/>
            <a:t> will increase and advanced tools will become more approachable.</a:t>
          </a:r>
        </a:p>
      </dgm:t>
    </dgm:pt>
    <dgm:pt modelId="{F238D2B8-D9B6-4076-A4E1-13EFF24203BE}" cxnId="{D541E527-1ABA-4D82-9E0E-EAA73E8C0F28}" type="parTrans">
      <dgm:prSet/>
      <dgm:spPr/>
      <dgm:t>
        <a:bodyPr/>
        <a:lstStyle/>
        <a:p>
          <a:endParaRPr lang="en-US"/>
        </a:p>
      </dgm:t>
    </dgm:pt>
    <dgm:pt modelId="{5228AE9E-B77B-46F3-A528-045654FC0C7B}" cxnId="{D541E527-1ABA-4D82-9E0E-EAA73E8C0F28}" type="sibTrans">
      <dgm:prSet/>
      <dgm:spPr/>
      <dgm:t>
        <a:bodyPr/>
        <a:lstStyle/>
        <a:p>
          <a:endParaRPr lang="en-US"/>
        </a:p>
      </dgm:t>
    </dgm:pt>
    <dgm:pt modelId="{614F0833-9E9B-4F42-948C-6A515B8AFF1D}">
      <dgm:prSet custT="1"/>
      <dgm:spPr/>
      <dgm:t>
        <a:bodyPr/>
        <a:lstStyle/>
        <a:p>
          <a:r>
            <a:rPr lang="en-US" sz="2000" dirty="0"/>
            <a:t>Need for knowledgeable workers will increase who can bridge the gaps that technology can’t fill completely.</a:t>
          </a:r>
        </a:p>
      </dgm:t>
    </dgm:pt>
    <dgm:pt modelId="{5D096E5E-8647-4317-B7C2-B7D6735285EB}" cxnId="{BCC4CFD2-C7CE-4EC4-8B33-6B6DEB1F5BDC}" type="parTrans">
      <dgm:prSet/>
      <dgm:spPr/>
      <dgm:t>
        <a:bodyPr/>
        <a:lstStyle/>
        <a:p>
          <a:endParaRPr lang="en-US"/>
        </a:p>
      </dgm:t>
    </dgm:pt>
    <dgm:pt modelId="{C30A8312-20C1-43F8-9C6C-3F482194A11D}" cxnId="{BCC4CFD2-C7CE-4EC4-8B33-6B6DEB1F5BDC}" type="sibTrans">
      <dgm:prSet/>
      <dgm:spPr/>
      <dgm:t>
        <a:bodyPr/>
        <a:lstStyle/>
        <a:p>
          <a:endParaRPr lang="en-US"/>
        </a:p>
      </dgm:t>
    </dgm:pt>
    <dgm:pt modelId="{E707C226-6FC0-47C0-95CE-89E6FE771A71}">
      <dgm:prSet custT="1"/>
      <dgm:spPr/>
      <dgm:t>
        <a:bodyPr/>
        <a:lstStyle/>
        <a:p>
          <a:r>
            <a:rPr lang="en-US" sz="1800" dirty="0"/>
            <a:t>Subject matter experts will become data curators.</a:t>
          </a:r>
        </a:p>
      </dgm:t>
    </dgm:pt>
    <dgm:pt modelId="{4FE7A5B2-9DF6-4D9C-961C-6C71B073175D}" cxnId="{A726F4B5-D694-43BC-BC91-90DAFC3900D6}" type="parTrans">
      <dgm:prSet/>
      <dgm:spPr/>
      <dgm:t>
        <a:bodyPr/>
        <a:lstStyle/>
        <a:p>
          <a:endParaRPr lang="en-US"/>
        </a:p>
      </dgm:t>
    </dgm:pt>
    <dgm:pt modelId="{4501D000-5702-487D-B51C-48083821CADC}" cxnId="{A726F4B5-D694-43BC-BC91-90DAFC3900D6}" type="sibTrans">
      <dgm:prSet/>
      <dgm:spPr/>
      <dgm:t>
        <a:bodyPr/>
        <a:lstStyle/>
        <a:p>
          <a:endParaRPr lang="en-US"/>
        </a:p>
      </dgm:t>
    </dgm:pt>
    <dgm:pt modelId="{C6C63BDD-E0A6-4E03-BAC4-EB6986D19939}">
      <dgm:prSet custT="1"/>
      <dgm:spPr/>
      <dgm:t>
        <a:bodyPr/>
        <a:lstStyle/>
        <a:p>
          <a:r>
            <a:rPr lang="en-US" sz="2000" dirty="0"/>
            <a:t>They will assess the quality of the data and contribute their expertise to projects to improve data integrity.</a:t>
          </a:r>
        </a:p>
      </dgm:t>
    </dgm:pt>
    <dgm:pt modelId="{2110E67F-00E7-4484-A66D-2B9DC11F0F6D}" cxnId="{5EA65205-6CD9-4434-AC41-8F6C3D0449D0}" type="parTrans">
      <dgm:prSet/>
      <dgm:spPr/>
      <dgm:t>
        <a:bodyPr/>
        <a:lstStyle/>
        <a:p>
          <a:endParaRPr lang="en-US"/>
        </a:p>
      </dgm:t>
    </dgm:pt>
    <dgm:pt modelId="{49297D2D-83E3-4817-AB20-D6796D620021}" cxnId="{5EA65205-6CD9-4434-AC41-8F6C3D0449D0}" type="sibTrans">
      <dgm:prSet/>
      <dgm:spPr/>
      <dgm:t>
        <a:bodyPr/>
        <a:lstStyle/>
        <a:p>
          <a:endParaRPr lang="en-US"/>
        </a:p>
      </dgm:t>
    </dgm:pt>
    <dgm:pt modelId="{2A929FAC-05AC-4E1C-89F8-D6024735094D}" type="pres">
      <dgm:prSet presAssocID="{B49115AF-FC1F-49F7-BF2F-F8BCC6B96FF2}" presName="root" presStyleCnt="0">
        <dgm:presLayoutVars>
          <dgm:dir/>
          <dgm:resizeHandles val="exact"/>
        </dgm:presLayoutVars>
      </dgm:prSet>
      <dgm:spPr/>
    </dgm:pt>
    <dgm:pt modelId="{ADF817BE-4CA6-40C1-AE3C-44E3DEF9F5EA}" type="pres">
      <dgm:prSet presAssocID="{D6ED8A4C-D705-47FC-8532-540C737573CC}" presName="compNode" presStyleCnt="0"/>
      <dgm:spPr/>
    </dgm:pt>
    <dgm:pt modelId="{ED937558-AD1D-42A4-A84C-A9B0333FCAA7}" type="pres">
      <dgm:prSet presAssocID="{D6ED8A4C-D705-47FC-8532-540C737573CC}" presName="iconRect" presStyleLbl="node1" presStyleIdx="0" presStyleCnt="4" custLinFactY="-68786" custLinFactNeighborX="38854" custLinFactNeighborY="-1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</dgm:pt>
    <dgm:pt modelId="{6094CB49-E45A-4E14-AFB7-BBE0680BE7BE}" type="pres">
      <dgm:prSet presAssocID="{D6ED8A4C-D705-47FC-8532-540C737573CC}" presName="iconSpace" presStyleCnt="0"/>
      <dgm:spPr/>
    </dgm:pt>
    <dgm:pt modelId="{DA7559CD-6FEF-414D-8596-8489E6371029}" type="pres">
      <dgm:prSet presAssocID="{D6ED8A4C-D705-47FC-8532-540C737573CC}" presName="parTx" presStyleLbl="revTx" presStyleIdx="0" presStyleCnt="8" custScaleX="120155" custScaleY="120775" custLinFactY="-46622" custLinFactNeighborX="5717" custLinFactNeighborY="-100000">
        <dgm:presLayoutVars>
          <dgm:chMax val="0"/>
          <dgm:chPref val="0"/>
        </dgm:presLayoutVars>
      </dgm:prSet>
      <dgm:spPr/>
    </dgm:pt>
    <dgm:pt modelId="{43FB8A2F-D8B1-475D-80D5-86706AF87616}" type="pres">
      <dgm:prSet presAssocID="{D6ED8A4C-D705-47FC-8532-540C737573CC}" presName="txSpace" presStyleCnt="0"/>
      <dgm:spPr/>
    </dgm:pt>
    <dgm:pt modelId="{0098E5CF-339F-44BC-B751-B25601EDDB36}" type="pres">
      <dgm:prSet presAssocID="{D6ED8A4C-D705-47FC-8532-540C737573CC}" presName="desTx" presStyleLbl="revTx" presStyleIdx="1" presStyleCnt="8" custLinFactNeighborX="274" custLinFactNeighborY="-74980">
        <dgm:presLayoutVars/>
      </dgm:prSet>
      <dgm:spPr/>
    </dgm:pt>
    <dgm:pt modelId="{E137BE2B-EC09-46D4-970E-B1CE1BFA7A7C}" type="pres">
      <dgm:prSet presAssocID="{B48906CD-E91E-4D44-8F5B-7483963A5D15}" presName="sibTrans" presStyleCnt="0"/>
      <dgm:spPr/>
    </dgm:pt>
    <dgm:pt modelId="{E142ABF5-9DAF-4EDE-85A3-FFC99F165F37}" type="pres">
      <dgm:prSet presAssocID="{156F813F-17A1-4539-BDC0-A09B8C4AA007}" presName="compNode" presStyleCnt="0"/>
      <dgm:spPr/>
    </dgm:pt>
    <dgm:pt modelId="{A317F922-9431-4975-9BCB-33262416C120}" type="pres">
      <dgm:prSet presAssocID="{156F813F-17A1-4539-BDC0-A09B8C4AA007}" presName="iconRect" presStyleLbl="node1" presStyleIdx="1" presStyleCnt="4" custLinFactY="-68786" custLinFactNeighborX="38854" custLinFactNeighborY="-1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3E13297E-709E-4239-9681-720B4719EC7D}" type="pres">
      <dgm:prSet presAssocID="{156F813F-17A1-4539-BDC0-A09B8C4AA007}" presName="iconSpace" presStyleCnt="0"/>
      <dgm:spPr/>
    </dgm:pt>
    <dgm:pt modelId="{D2797C18-13F6-444A-B3C5-51783FCB7042}" type="pres">
      <dgm:prSet presAssocID="{156F813F-17A1-4539-BDC0-A09B8C4AA007}" presName="parTx" presStyleLbl="revTx" presStyleIdx="2" presStyleCnt="8" custLinFactY="-88376" custLinFactNeighborX="-1327" custLinFactNeighborY="-100000">
        <dgm:presLayoutVars>
          <dgm:chMax val="0"/>
          <dgm:chPref val="0"/>
        </dgm:presLayoutVars>
      </dgm:prSet>
      <dgm:spPr/>
    </dgm:pt>
    <dgm:pt modelId="{16342D77-4BFD-47E2-9025-276DC1E627EC}" type="pres">
      <dgm:prSet presAssocID="{156F813F-17A1-4539-BDC0-A09B8C4AA007}" presName="txSpace" presStyleCnt="0"/>
      <dgm:spPr/>
    </dgm:pt>
    <dgm:pt modelId="{D8700E4C-0A09-4390-B90E-8072A0A3BCAD}" type="pres">
      <dgm:prSet presAssocID="{156F813F-17A1-4539-BDC0-A09B8C4AA007}" presName="desTx" presStyleLbl="revTx" presStyleIdx="3" presStyleCnt="8" custLinFactY="-500000" custLinFactNeighborX="-704" custLinFactNeighborY="-555143">
        <dgm:presLayoutVars/>
      </dgm:prSet>
      <dgm:spPr/>
    </dgm:pt>
    <dgm:pt modelId="{8B088609-86AB-4E6D-B11B-6D168D6EFD79}" type="pres">
      <dgm:prSet presAssocID="{3F5C3A22-0C68-4C65-BF12-66390016FBC0}" presName="sibTrans" presStyleCnt="0"/>
      <dgm:spPr/>
    </dgm:pt>
    <dgm:pt modelId="{7727BB3B-3E04-4D58-A14C-41EBCE317DF9}" type="pres">
      <dgm:prSet presAssocID="{D2D39388-CB41-4823-AF45-A08F060E5164}" presName="compNode" presStyleCnt="0"/>
      <dgm:spPr/>
    </dgm:pt>
    <dgm:pt modelId="{9037A7A2-73D2-4DD9-9591-AE2AE94E3836}" type="pres">
      <dgm:prSet presAssocID="{D2D39388-CB41-4823-AF45-A08F060E5164}" presName="iconRect" presStyleLbl="node1" presStyleIdx="2" presStyleCnt="4" custLinFactY="-68786" custLinFactNeighborX="38854" custLinFactNeighborY="-10000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</dgm:pt>
    <dgm:pt modelId="{C0377D8B-A237-4596-9B66-11E50A1F803A}" type="pres">
      <dgm:prSet presAssocID="{D2D39388-CB41-4823-AF45-A08F060E5164}" presName="iconSpace" presStyleCnt="0"/>
      <dgm:spPr/>
    </dgm:pt>
    <dgm:pt modelId="{01F8DAEF-9EDC-49A2-B48B-52F4A0F68F4F}" type="pres">
      <dgm:prSet presAssocID="{D2D39388-CB41-4823-AF45-A08F060E5164}" presName="parTx" presStyleLbl="revTx" presStyleIdx="4" presStyleCnt="8" custLinFactY="-88376" custLinFactNeighborX="-634" custLinFactNeighborY="-100000">
        <dgm:presLayoutVars>
          <dgm:chMax val="0"/>
          <dgm:chPref val="0"/>
        </dgm:presLayoutVars>
      </dgm:prSet>
      <dgm:spPr/>
    </dgm:pt>
    <dgm:pt modelId="{CE85F823-B9F6-4D12-9915-2D10268ECEF4}" type="pres">
      <dgm:prSet presAssocID="{D2D39388-CB41-4823-AF45-A08F060E5164}" presName="txSpace" presStyleCnt="0"/>
      <dgm:spPr/>
    </dgm:pt>
    <dgm:pt modelId="{EC21F59D-9FFF-4738-824A-25CBE41B8CBE}" type="pres">
      <dgm:prSet presAssocID="{D2D39388-CB41-4823-AF45-A08F060E5164}" presName="desTx" presStyleLbl="revTx" presStyleIdx="5" presStyleCnt="8" custLinFactY="-500000" custLinFactNeighborX="623" custLinFactNeighborY="-501036">
        <dgm:presLayoutVars/>
      </dgm:prSet>
      <dgm:spPr/>
    </dgm:pt>
    <dgm:pt modelId="{D210CA74-4FCA-4EFC-BC8C-B416F28F5F39}" type="pres">
      <dgm:prSet presAssocID="{5228AE9E-B77B-46F3-A528-045654FC0C7B}" presName="sibTrans" presStyleCnt="0"/>
      <dgm:spPr/>
    </dgm:pt>
    <dgm:pt modelId="{20C7721B-CD64-477E-BFED-A10174008EF1}" type="pres">
      <dgm:prSet presAssocID="{E707C226-6FC0-47C0-95CE-89E6FE771A71}" presName="compNode" presStyleCnt="0"/>
      <dgm:spPr/>
    </dgm:pt>
    <dgm:pt modelId="{B5C21ABF-24B3-4DC3-A327-1C27BE8BE407}" type="pres">
      <dgm:prSet presAssocID="{E707C226-6FC0-47C0-95CE-89E6FE771A71}" presName="iconRect" presStyleLbl="node1" presStyleIdx="3" presStyleCnt="4" custLinFactY="-68786" custLinFactNeighborX="38854" custLinFactNeighborY="-100000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</dgm:pt>
    <dgm:pt modelId="{EAD2C355-C91E-4E1F-978D-B285AED22E86}" type="pres">
      <dgm:prSet presAssocID="{E707C226-6FC0-47C0-95CE-89E6FE771A71}" presName="iconSpace" presStyleCnt="0"/>
      <dgm:spPr/>
    </dgm:pt>
    <dgm:pt modelId="{30B3F033-3972-45BA-9424-14034F40D2EA}" type="pres">
      <dgm:prSet presAssocID="{E707C226-6FC0-47C0-95CE-89E6FE771A71}" presName="parTx" presStyleLbl="revTx" presStyleIdx="6" presStyleCnt="8" custLinFactY="-88376" custLinFactNeighborX="623" custLinFactNeighborY="-100000">
        <dgm:presLayoutVars>
          <dgm:chMax val="0"/>
          <dgm:chPref val="0"/>
        </dgm:presLayoutVars>
      </dgm:prSet>
      <dgm:spPr/>
    </dgm:pt>
    <dgm:pt modelId="{01ACFD6B-F999-4322-87B3-A9912C081B94}" type="pres">
      <dgm:prSet presAssocID="{E707C226-6FC0-47C0-95CE-89E6FE771A71}" presName="txSpace" presStyleCnt="0"/>
      <dgm:spPr/>
    </dgm:pt>
    <dgm:pt modelId="{2D1AFF81-DD05-4D44-89A1-CC0002A758F0}" type="pres">
      <dgm:prSet presAssocID="{E707C226-6FC0-47C0-95CE-89E6FE771A71}" presName="desTx" presStyleLbl="revTx" presStyleIdx="7" presStyleCnt="8" custLinFactY="-500000" custLinFactNeighborX="623" custLinFactNeighborY="-501036">
        <dgm:presLayoutVars/>
      </dgm:prSet>
      <dgm:spPr/>
    </dgm:pt>
  </dgm:ptLst>
  <dgm:cxnLst>
    <dgm:cxn modelId="{5EA65205-6CD9-4434-AC41-8F6C3D0449D0}" srcId="{E707C226-6FC0-47C0-95CE-89E6FE771A71}" destId="{C6C63BDD-E0A6-4E03-BAC4-EB6986D19939}" srcOrd="0" destOrd="0" parTransId="{2110E67F-00E7-4484-A66D-2B9DC11F0F6D}" sibTransId="{49297D2D-83E3-4817-AB20-D6796D620021}"/>
    <dgm:cxn modelId="{D0D5121F-42AA-45C6-AEDE-A00BFF771B12}" srcId="{B49115AF-FC1F-49F7-BF2F-F8BCC6B96FF2}" destId="{D6ED8A4C-D705-47FC-8532-540C737573CC}" srcOrd="0" destOrd="0" parTransId="{2EC3476E-3E41-4A6A-BB7D-77ABB2C11E5E}" sibTransId="{B48906CD-E91E-4D44-8F5B-7483963A5D15}"/>
    <dgm:cxn modelId="{D541E527-1ABA-4D82-9E0E-EAA73E8C0F28}" srcId="{B49115AF-FC1F-49F7-BF2F-F8BCC6B96FF2}" destId="{D2D39388-CB41-4823-AF45-A08F060E5164}" srcOrd="2" destOrd="0" parTransId="{F238D2B8-D9B6-4076-A4E1-13EFF24203BE}" sibTransId="{5228AE9E-B77B-46F3-A528-045654FC0C7B}"/>
    <dgm:cxn modelId="{962A1A35-EA00-420D-9D32-A9F6D5824D2F}" type="presOf" srcId="{D2D39388-CB41-4823-AF45-A08F060E5164}" destId="{01F8DAEF-9EDC-49A2-B48B-52F4A0F68F4F}" srcOrd="0" destOrd="0" presId="urn:microsoft.com/office/officeart/2018/2/layout/IconLabelDescriptionList"/>
    <dgm:cxn modelId="{FC61FC39-B9C5-40B8-8BE6-D4270810E0AF}" type="presOf" srcId="{614F0833-9E9B-4F42-948C-6A515B8AFF1D}" destId="{EC21F59D-9FFF-4738-824A-25CBE41B8CBE}" srcOrd="0" destOrd="0" presId="urn:microsoft.com/office/officeart/2018/2/layout/IconLabelDescriptionList"/>
    <dgm:cxn modelId="{C6A4266E-5FFD-42BA-A644-2A526B9AFCD9}" type="presOf" srcId="{E707C226-6FC0-47C0-95CE-89E6FE771A71}" destId="{30B3F033-3972-45BA-9424-14034F40D2EA}" srcOrd="0" destOrd="0" presId="urn:microsoft.com/office/officeart/2018/2/layout/IconLabelDescriptionList"/>
    <dgm:cxn modelId="{84B48771-5E52-4339-BEC0-BBEF08E123DA}" srcId="{D6ED8A4C-D705-47FC-8532-540C737573CC}" destId="{BC763CCE-C73F-42B6-A3A8-C2BFF2869601}" srcOrd="0" destOrd="0" parTransId="{145CB8EB-570A-4717-AD31-68E70943BDF4}" sibTransId="{AB31F44D-5C37-4932-BDF7-F426CC932C94}"/>
    <dgm:cxn modelId="{610C5179-731B-442B-8B5A-F69A5733AD47}" type="presOf" srcId="{D6ED8A4C-D705-47FC-8532-540C737573CC}" destId="{DA7559CD-6FEF-414D-8596-8489E6371029}" srcOrd="0" destOrd="0" presId="urn:microsoft.com/office/officeart/2018/2/layout/IconLabelDescriptionList"/>
    <dgm:cxn modelId="{0AED0495-68FB-4659-845E-BD0EF6426B15}" type="presOf" srcId="{B49115AF-FC1F-49F7-BF2F-F8BCC6B96FF2}" destId="{2A929FAC-05AC-4E1C-89F8-D6024735094D}" srcOrd="0" destOrd="0" presId="urn:microsoft.com/office/officeart/2018/2/layout/IconLabelDescriptionList"/>
    <dgm:cxn modelId="{605C8B9E-8591-46A0-A79B-77225DD8B8DA}" type="presOf" srcId="{4B7EA962-6F4D-46E0-A24D-539F9F8B5860}" destId="{D8700E4C-0A09-4390-B90E-8072A0A3BCAD}" srcOrd="0" destOrd="0" presId="urn:microsoft.com/office/officeart/2018/2/layout/IconLabelDescriptionList"/>
    <dgm:cxn modelId="{A2BDBFAB-ABB4-4FAA-9051-1628186D0301}" type="presOf" srcId="{C6C63BDD-E0A6-4E03-BAC4-EB6986D19939}" destId="{2D1AFF81-DD05-4D44-89A1-CC0002A758F0}" srcOrd="0" destOrd="0" presId="urn:microsoft.com/office/officeart/2018/2/layout/IconLabelDescriptionList"/>
    <dgm:cxn modelId="{7730A7AD-B1AB-48FC-8F68-448BF8A82760}" type="presOf" srcId="{156F813F-17A1-4539-BDC0-A09B8C4AA007}" destId="{D2797C18-13F6-444A-B3C5-51783FCB7042}" srcOrd="0" destOrd="0" presId="urn:microsoft.com/office/officeart/2018/2/layout/IconLabelDescriptionList"/>
    <dgm:cxn modelId="{A726F4B5-D694-43BC-BC91-90DAFC3900D6}" srcId="{B49115AF-FC1F-49F7-BF2F-F8BCC6B96FF2}" destId="{E707C226-6FC0-47C0-95CE-89E6FE771A71}" srcOrd="3" destOrd="0" parTransId="{4FE7A5B2-9DF6-4D9C-961C-6C71B073175D}" sibTransId="{4501D000-5702-487D-B51C-48083821CADC}"/>
    <dgm:cxn modelId="{BCC4CFD2-C7CE-4EC4-8B33-6B6DEB1F5BDC}" srcId="{D2D39388-CB41-4823-AF45-A08F060E5164}" destId="{614F0833-9E9B-4F42-948C-6A515B8AFF1D}" srcOrd="0" destOrd="0" parTransId="{5D096E5E-8647-4317-B7C2-B7D6735285EB}" sibTransId="{C30A8312-20C1-43F8-9C6C-3F482194A11D}"/>
    <dgm:cxn modelId="{867EB9DC-BDD1-4361-BACF-E8889E27C805}" srcId="{156F813F-17A1-4539-BDC0-A09B8C4AA007}" destId="{4B7EA962-6F4D-46E0-A24D-539F9F8B5860}" srcOrd="0" destOrd="0" parTransId="{0D9D7202-3C93-4768-8D8D-95693F458DDA}" sibTransId="{9FBDBA8A-4382-4843-BB6E-9380A75794B8}"/>
    <dgm:cxn modelId="{2D7D3AEF-4FD4-4814-8738-ED4332BB5BC8}" type="presOf" srcId="{BC763CCE-C73F-42B6-A3A8-C2BFF2869601}" destId="{0098E5CF-339F-44BC-B751-B25601EDDB36}" srcOrd="0" destOrd="0" presId="urn:microsoft.com/office/officeart/2018/2/layout/IconLabelDescriptionList"/>
    <dgm:cxn modelId="{EA067CF5-98EE-41FE-826C-9B76B45115E9}" srcId="{B49115AF-FC1F-49F7-BF2F-F8BCC6B96FF2}" destId="{156F813F-17A1-4539-BDC0-A09B8C4AA007}" srcOrd="1" destOrd="0" parTransId="{680C0158-E574-42E5-A4A3-E23FEE9CA79A}" sibTransId="{3F5C3A22-0C68-4C65-BF12-66390016FBC0}"/>
    <dgm:cxn modelId="{007E1EEA-36B9-4707-BB92-420C65C246DF}" type="presParOf" srcId="{2A929FAC-05AC-4E1C-89F8-D6024735094D}" destId="{ADF817BE-4CA6-40C1-AE3C-44E3DEF9F5EA}" srcOrd="0" destOrd="0" presId="urn:microsoft.com/office/officeart/2018/2/layout/IconLabelDescriptionList"/>
    <dgm:cxn modelId="{C52CF1E0-7932-4341-B98B-EC10AD9946CE}" type="presParOf" srcId="{ADF817BE-4CA6-40C1-AE3C-44E3DEF9F5EA}" destId="{ED937558-AD1D-42A4-A84C-A9B0333FCAA7}" srcOrd="0" destOrd="0" presId="urn:microsoft.com/office/officeart/2018/2/layout/IconLabelDescriptionList"/>
    <dgm:cxn modelId="{1FFD0692-A764-4AF7-91BF-DCCF40BEDEEE}" type="presParOf" srcId="{ADF817BE-4CA6-40C1-AE3C-44E3DEF9F5EA}" destId="{6094CB49-E45A-4E14-AFB7-BBE0680BE7BE}" srcOrd="1" destOrd="0" presId="urn:microsoft.com/office/officeart/2018/2/layout/IconLabelDescriptionList"/>
    <dgm:cxn modelId="{22C76710-6D72-4B18-B870-6F0D59BB288E}" type="presParOf" srcId="{ADF817BE-4CA6-40C1-AE3C-44E3DEF9F5EA}" destId="{DA7559CD-6FEF-414D-8596-8489E6371029}" srcOrd="2" destOrd="0" presId="urn:microsoft.com/office/officeart/2018/2/layout/IconLabelDescriptionList"/>
    <dgm:cxn modelId="{FE2EAD8B-3989-475F-98C1-10CF4F85FB97}" type="presParOf" srcId="{ADF817BE-4CA6-40C1-AE3C-44E3DEF9F5EA}" destId="{43FB8A2F-D8B1-475D-80D5-86706AF87616}" srcOrd="3" destOrd="0" presId="urn:microsoft.com/office/officeart/2018/2/layout/IconLabelDescriptionList"/>
    <dgm:cxn modelId="{4645B4FA-0171-40B0-AD0F-BED857D7F0AF}" type="presParOf" srcId="{ADF817BE-4CA6-40C1-AE3C-44E3DEF9F5EA}" destId="{0098E5CF-339F-44BC-B751-B25601EDDB36}" srcOrd="4" destOrd="0" presId="urn:microsoft.com/office/officeart/2018/2/layout/IconLabelDescriptionList"/>
    <dgm:cxn modelId="{31B511CD-7C7E-4F30-834D-A3F61F71AA95}" type="presParOf" srcId="{2A929FAC-05AC-4E1C-89F8-D6024735094D}" destId="{E137BE2B-EC09-46D4-970E-B1CE1BFA7A7C}" srcOrd="1" destOrd="0" presId="urn:microsoft.com/office/officeart/2018/2/layout/IconLabelDescriptionList"/>
    <dgm:cxn modelId="{4622ED6F-8C3F-4BB8-B22A-159D447B13A8}" type="presParOf" srcId="{2A929FAC-05AC-4E1C-89F8-D6024735094D}" destId="{E142ABF5-9DAF-4EDE-85A3-FFC99F165F37}" srcOrd="2" destOrd="0" presId="urn:microsoft.com/office/officeart/2018/2/layout/IconLabelDescriptionList"/>
    <dgm:cxn modelId="{517CA5B3-3068-4D21-98D7-95E3BF83DA9F}" type="presParOf" srcId="{E142ABF5-9DAF-4EDE-85A3-FFC99F165F37}" destId="{A317F922-9431-4975-9BCB-33262416C120}" srcOrd="0" destOrd="0" presId="urn:microsoft.com/office/officeart/2018/2/layout/IconLabelDescriptionList"/>
    <dgm:cxn modelId="{E7CA99AD-C46F-4256-A836-A0742322E643}" type="presParOf" srcId="{E142ABF5-9DAF-4EDE-85A3-FFC99F165F37}" destId="{3E13297E-709E-4239-9681-720B4719EC7D}" srcOrd="1" destOrd="0" presId="urn:microsoft.com/office/officeart/2018/2/layout/IconLabelDescriptionList"/>
    <dgm:cxn modelId="{CB9B528C-1849-4FD6-85F7-2554C671D65E}" type="presParOf" srcId="{E142ABF5-9DAF-4EDE-85A3-FFC99F165F37}" destId="{D2797C18-13F6-444A-B3C5-51783FCB7042}" srcOrd="2" destOrd="0" presId="urn:microsoft.com/office/officeart/2018/2/layout/IconLabelDescriptionList"/>
    <dgm:cxn modelId="{38E6A4DB-A2A7-492C-BF82-548B7C3D2123}" type="presParOf" srcId="{E142ABF5-9DAF-4EDE-85A3-FFC99F165F37}" destId="{16342D77-4BFD-47E2-9025-276DC1E627EC}" srcOrd="3" destOrd="0" presId="urn:microsoft.com/office/officeart/2018/2/layout/IconLabelDescriptionList"/>
    <dgm:cxn modelId="{C07F1769-28A3-471D-BAD9-977CA89025A0}" type="presParOf" srcId="{E142ABF5-9DAF-4EDE-85A3-FFC99F165F37}" destId="{D8700E4C-0A09-4390-B90E-8072A0A3BCAD}" srcOrd="4" destOrd="0" presId="urn:microsoft.com/office/officeart/2018/2/layout/IconLabelDescriptionList"/>
    <dgm:cxn modelId="{0B215890-A158-485A-A2BB-0083D5AE135E}" type="presParOf" srcId="{2A929FAC-05AC-4E1C-89F8-D6024735094D}" destId="{8B088609-86AB-4E6D-B11B-6D168D6EFD79}" srcOrd="3" destOrd="0" presId="urn:microsoft.com/office/officeart/2018/2/layout/IconLabelDescriptionList"/>
    <dgm:cxn modelId="{627CE8AC-B34B-4356-BAA0-2E87E3268B86}" type="presParOf" srcId="{2A929FAC-05AC-4E1C-89F8-D6024735094D}" destId="{7727BB3B-3E04-4D58-A14C-41EBCE317DF9}" srcOrd="4" destOrd="0" presId="urn:microsoft.com/office/officeart/2018/2/layout/IconLabelDescriptionList"/>
    <dgm:cxn modelId="{48126310-5E35-41FF-830C-E4CF6D9CE336}" type="presParOf" srcId="{7727BB3B-3E04-4D58-A14C-41EBCE317DF9}" destId="{9037A7A2-73D2-4DD9-9591-AE2AE94E3836}" srcOrd="0" destOrd="0" presId="urn:microsoft.com/office/officeart/2018/2/layout/IconLabelDescriptionList"/>
    <dgm:cxn modelId="{B0DF4E72-458B-43CE-95A6-B50A97A74E9D}" type="presParOf" srcId="{7727BB3B-3E04-4D58-A14C-41EBCE317DF9}" destId="{C0377D8B-A237-4596-9B66-11E50A1F803A}" srcOrd="1" destOrd="0" presId="urn:microsoft.com/office/officeart/2018/2/layout/IconLabelDescriptionList"/>
    <dgm:cxn modelId="{B0CAC44D-2D5B-42B4-B9B0-BE54A10F6CCD}" type="presParOf" srcId="{7727BB3B-3E04-4D58-A14C-41EBCE317DF9}" destId="{01F8DAEF-9EDC-49A2-B48B-52F4A0F68F4F}" srcOrd="2" destOrd="0" presId="urn:microsoft.com/office/officeart/2018/2/layout/IconLabelDescriptionList"/>
    <dgm:cxn modelId="{6BF1E6D4-1918-4D61-A959-AEF4DC0B3365}" type="presParOf" srcId="{7727BB3B-3E04-4D58-A14C-41EBCE317DF9}" destId="{CE85F823-B9F6-4D12-9915-2D10268ECEF4}" srcOrd="3" destOrd="0" presId="urn:microsoft.com/office/officeart/2018/2/layout/IconLabelDescriptionList"/>
    <dgm:cxn modelId="{EEB0FE83-54E1-42BA-AB18-2036A640F4F0}" type="presParOf" srcId="{7727BB3B-3E04-4D58-A14C-41EBCE317DF9}" destId="{EC21F59D-9FFF-4738-824A-25CBE41B8CBE}" srcOrd="4" destOrd="0" presId="urn:microsoft.com/office/officeart/2018/2/layout/IconLabelDescriptionList"/>
    <dgm:cxn modelId="{22844798-3143-4C37-853C-33E0C51ECC6E}" type="presParOf" srcId="{2A929FAC-05AC-4E1C-89F8-D6024735094D}" destId="{D210CA74-4FCA-4EFC-BC8C-B416F28F5F39}" srcOrd="5" destOrd="0" presId="urn:microsoft.com/office/officeart/2018/2/layout/IconLabelDescriptionList"/>
    <dgm:cxn modelId="{06A471AE-F4C8-41F7-8572-8AA8DF800625}" type="presParOf" srcId="{2A929FAC-05AC-4E1C-89F8-D6024735094D}" destId="{20C7721B-CD64-477E-BFED-A10174008EF1}" srcOrd="6" destOrd="0" presId="urn:microsoft.com/office/officeart/2018/2/layout/IconLabelDescriptionList"/>
    <dgm:cxn modelId="{88A9F162-1AAD-47BF-9883-30A42079DF80}" type="presParOf" srcId="{20C7721B-CD64-477E-BFED-A10174008EF1}" destId="{B5C21ABF-24B3-4DC3-A327-1C27BE8BE407}" srcOrd="0" destOrd="0" presId="urn:microsoft.com/office/officeart/2018/2/layout/IconLabelDescriptionList"/>
    <dgm:cxn modelId="{FE9B3BE6-7B8B-4D9E-A66D-20BD5D617776}" type="presParOf" srcId="{20C7721B-CD64-477E-BFED-A10174008EF1}" destId="{EAD2C355-C91E-4E1F-978D-B285AED22E86}" srcOrd="1" destOrd="0" presId="urn:microsoft.com/office/officeart/2018/2/layout/IconLabelDescriptionList"/>
    <dgm:cxn modelId="{2A5516DE-ED72-462E-A4CE-07B72FD8975B}" type="presParOf" srcId="{20C7721B-CD64-477E-BFED-A10174008EF1}" destId="{30B3F033-3972-45BA-9424-14034F40D2EA}" srcOrd="2" destOrd="0" presId="urn:microsoft.com/office/officeart/2018/2/layout/IconLabelDescriptionList"/>
    <dgm:cxn modelId="{35918FC2-4A03-4DCD-B2F8-4FB6363B304D}" type="presParOf" srcId="{20C7721B-CD64-477E-BFED-A10174008EF1}" destId="{01ACFD6B-F999-4322-87B3-A9912C081B94}" srcOrd="3" destOrd="0" presId="urn:microsoft.com/office/officeart/2018/2/layout/IconLabelDescriptionList"/>
    <dgm:cxn modelId="{5C11DC1B-F9DA-431D-ADD3-651D38FE9B56}" type="presParOf" srcId="{20C7721B-CD64-477E-BFED-A10174008EF1}" destId="{2D1AFF81-DD05-4D44-89A1-CC0002A758F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D7C520-6960-4D77-8777-33EE9BBFE7A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F55C1CAC-7B0A-48DF-840A-76BAF52BEFDA}">
      <dgm:prSet/>
      <dgm:spPr/>
      <dgm:t>
        <a:bodyPr/>
        <a:lstStyle/>
        <a:p>
          <a:r>
            <a:rPr lang="en-US" dirty="0"/>
            <a:t>Importance of data quality.</a:t>
          </a:r>
        </a:p>
      </dgm:t>
    </dgm:pt>
    <dgm:pt modelId="{0C084C73-D320-4B32-B739-ADD3ED1E7815}" cxnId="{1DF8CFD0-A953-4E38-8FD1-2F2CF76F4402}" type="parTrans">
      <dgm:prSet/>
      <dgm:spPr/>
      <dgm:t>
        <a:bodyPr/>
        <a:lstStyle/>
        <a:p>
          <a:endParaRPr lang="en-US"/>
        </a:p>
      </dgm:t>
    </dgm:pt>
    <dgm:pt modelId="{B4A6B4ED-4199-4970-AD49-DFED08A31225}" cxnId="{1DF8CFD0-A953-4E38-8FD1-2F2CF76F4402}" type="sibTrans">
      <dgm:prSet/>
      <dgm:spPr/>
      <dgm:t>
        <a:bodyPr/>
        <a:lstStyle/>
        <a:p>
          <a:endParaRPr lang="en-US"/>
        </a:p>
      </dgm:t>
    </dgm:pt>
    <dgm:pt modelId="{B551D026-B8F1-4F2D-9EB1-0C4A5B0D8993}">
      <dgm:prSet/>
      <dgm:spPr/>
      <dgm:t>
        <a:bodyPr/>
        <a:lstStyle/>
        <a:p>
          <a:r>
            <a:rPr lang="en-US"/>
            <a:t>Data quality maturity model.</a:t>
          </a:r>
        </a:p>
      </dgm:t>
    </dgm:pt>
    <dgm:pt modelId="{C2E2A6B0-AA66-47EB-9104-8825A3E5102A}" cxnId="{4651BD2A-E5C5-4069-8081-543EA98A6FD3}" type="parTrans">
      <dgm:prSet/>
      <dgm:spPr/>
      <dgm:t>
        <a:bodyPr/>
        <a:lstStyle/>
        <a:p>
          <a:endParaRPr lang="en-US"/>
        </a:p>
      </dgm:t>
    </dgm:pt>
    <dgm:pt modelId="{258093E9-BBB8-49AD-B15C-31A5374D346E}" cxnId="{4651BD2A-E5C5-4069-8081-543EA98A6FD3}" type="sibTrans">
      <dgm:prSet/>
      <dgm:spPr/>
      <dgm:t>
        <a:bodyPr/>
        <a:lstStyle/>
        <a:p>
          <a:endParaRPr lang="en-US"/>
        </a:p>
      </dgm:t>
    </dgm:pt>
    <dgm:pt modelId="{BA98BD02-852A-4A73-85D6-BF0B91EBC9E4}">
      <dgm:prSet/>
      <dgm:spPr/>
      <dgm:t>
        <a:bodyPr/>
        <a:lstStyle/>
        <a:p>
          <a:r>
            <a:rPr lang="en-US"/>
            <a:t>Attributes of data</a:t>
          </a:r>
        </a:p>
      </dgm:t>
    </dgm:pt>
    <dgm:pt modelId="{5E629747-937F-4988-B767-528952E55F61}" cxnId="{EA698C68-11AE-4B7C-B7B8-5E3C63673FBC}" type="parTrans">
      <dgm:prSet/>
      <dgm:spPr/>
      <dgm:t>
        <a:bodyPr/>
        <a:lstStyle/>
        <a:p>
          <a:endParaRPr lang="en-US"/>
        </a:p>
      </dgm:t>
    </dgm:pt>
    <dgm:pt modelId="{0828EC67-FFDF-4CB6-8510-FF07B078E3C4}" cxnId="{EA698C68-11AE-4B7C-B7B8-5E3C63673FBC}" type="sibTrans">
      <dgm:prSet/>
      <dgm:spPr/>
      <dgm:t>
        <a:bodyPr/>
        <a:lstStyle/>
        <a:p>
          <a:endParaRPr lang="en-US"/>
        </a:p>
      </dgm:t>
    </dgm:pt>
    <dgm:pt modelId="{19927F9A-FFCF-4960-BF22-5BFCC2D05C18}">
      <dgm:prSet/>
      <dgm:spPr/>
      <dgm:t>
        <a:bodyPr/>
        <a:lstStyle/>
        <a:p>
          <a:r>
            <a:rPr lang="en-US"/>
            <a:t>Future trends in data operations.</a:t>
          </a:r>
        </a:p>
      </dgm:t>
    </dgm:pt>
    <dgm:pt modelId="{6B41BA32-5BD4-410C-A37D-DFF08B914FD9}" cxnId="{2E18807A-168E-4CA8-BDFF-3EE1ECCEDA74}" type="parTrans">
      <dgm:prSet/>
      <dgm:spPr/>
      <dgm:t>
        <a:bodyPr/>
        <a:lstStyle/>
        <a:p>
          <a:endParaRPr lang="en-US"/>
        </a:p>
      </dgm:t>
    </dgm:pt>
    <dgm:pt modelId="{45505C43-3878-4ECE-A3F5-86F6C317EAD9}" cxnId="{2E18807A-168E-4CA8-BDFF-3EE1ECCEDA74}" type="sibTrans">
      <dgm:prSet/>
      <dgm:spPr/>
      <dgm:t>
        <a:bodyPr/>
        <a:lstStyle/>
        <a:p>
          <a:endParaRPr lang="en-US"/>
        </a:p>
      </dgm:t>
    </dgm:pt>
    <dgm:pt modelId="{57B7CAC1-4D71-40D9-BD78-912C4846BB4B}" type="pres">
      <dgm:prSet presAssocID="{75D7C520-6960-4D77-8777-33EE9BBFE7A7}" presName="root" presStyleCnt="0">
        <dgm:presLayoutVars>
          <dgm:dir/>
          <dgm:resizeHandles val="exact"/>
        </dgm:presLayoutVars>
      </dgm:prSet>
      <dgm:spPr/>
    </dgm:pt>
    <dgm:pt modelId="{594DF712-5904-4096-96E0-DD4A9A260437}" type="pres">
      <dgm:prSet presAssocID="{F55C1CAC-7B0A-48DF-840A-76BAF52BEFDA}" presName="compNode" presStyleCnt="0"/>
      <dgm:spPr/>
    </dgm:pt>
    <dgm:pt modelId="{33005457-518F-4196-90AD-EB9AB4C5879C}" type="pres">
      <dgm:prSet presAssocID="{F55C1CAC-7B0A-48DF-840A-76BAF52BEFDA}" presName="iconBgRect" presStyleLbl="bgShp" presStyleIdx="0" presStyleCnt="4"/>
      <dgm:spPr/>
    </dgm:pt>
    <dgm:pt modelId="{6AACFDC3-FF99-4825-86F0-8ACB322347BE}" type="pres">
      <dgm:prSet presAssocID="{F55C1CAC-7B0A-48DF-840A-76BAF52BEFD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</dgm:pt>
    <dgm:pt modelId="{76939550-4702-40CD-A4CB-174DE6B38119}" type="pres">
      <dgm:prSet presAssocID="{F55C1CAC-7B0A-48DF-840A-76BAF52BEFDA}" presName="spaceRect" presStyleCnt="0"/>
      <dgm:spPr/>
    </dgm:pt>
    <dgm:pt modelId="{C7854A3A-50AE-4515-AAEA-9A8095EEB6BF}" type="pres">
      <dgm:prSet presAssocID="{F55C1CAC-7B0A-48DF-840A-76BAF52BEFDA}" presName="textRect" presStyleLbl="revTx" presStyleIdx="0" presStyleCnt="4">
        <dgm:presLayoutVars>
          <dgm:chMax val="1"/>
          <dgm:chPref val="1"/>
        </dgm:presLayoutVars>
      </dgm:prSet>
      <dgm:spPr/>
    </dgm:pt>
    <dgm:pt modelId="{97D7390A-FC64-48E0-890B-E26683785A8A}" type="pres">
      <dgm:prSet presAssocID="{B4A6B4ED-4199-4970-AD49-DFED08A31225}" presName="sibTrans" presStyleCnt="0"/>
      <dgm:spPr/>
    </dgm:pt>
    <dgm:pt modelId="{2B54E98B-220E-4D2B-9D3E-1176605378CA}" type="pres">
      <dgm:prSet presAssocID="{B551D026-B8F1-4F2D-9EB1-0C4A5B0D8993}" presName="compNode" presStyleCnt="0"/>
      <dgm:spPr/>
    </dgm:pt>
    <dgm:pt modelId="{BD32BD52-90FA-46C3-AF73-3ABC80C122F0}" type="pres">
      <dgm:prSet presAssocID="{B551D026-B8F1-4F2D-9EB1-0C4A5B0D8993}" presName="iconBgRect" presStyleLbl="bgShp" presStyleIdx="1" presStyleCnt="4"/>
      <dgm:spPr/>
    </dgm:pt>
    <dgm:pt modelId="{DCB048B8-9532-4C20-A2FE-EB88CBF00B58}" type="pres">
      <dgm:prSet presAssocID="{B551D026-B8F1-4F2D-9EB1-0C4A5B0D899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C5A0E5A1-D9AD-4C34-BF46-86744434DAB0}" type="pres">
      <dgm:prSet presAssocID="{B551D026-B8F1-4F2D-9EB1-0C4A5B0D8993}" presName="spaceRect" presStyleCnt="0"/>
      <dgm:spPr/>
    </dgm:pt>
    <dgm:pt modelId="{F55B7475-9B77-43E6-9730-1F14CE27A81A}" type="pres">
      <dgm:prSet presAssocID="{B551D026-B8F1-4F2D-9EB1-0C4A5B0D8993}" presName="textRect" presStyleLbl="revTx" presStyleIdx="1" presStyleCnt="4">
        <dgm:presLayoutVars>
          <dgm:chMax val="1"/>
          <dgm:chPref val="1"/>
        </dgm:presLayoutVars>
      </dgm:prSet>
      <dgm:spPr/>
    </dgm:pt>
    <dgm:pt modelId="{B24244A0-B9D1-40F5-8BE4-C38FFBAA1528}" type="pres">
      <dgm:prSet presAssocID="{258093E9-BBB8-49AD-B15C-31A5374D346E}" presName="sibTrans" presStyleCnt="0"/>
      <dgm:spPr/>
    </dgm:pt>
    <dgm:pt modelId="{28814DA3-0AF2-4B9B-B0F1-4ACC6D2C5FEF}" type="pres">
      <dgm:prSet presAssocID="{BA98BD02-852A-4A73-85D6-BF0B91EBC9E4}" presName="compNode" presStyleCnt="0"/>
      <dgm:spPr/>
    </dgm:pt>
    <dgm:pt modelId="{DE21C1C7-5E2A-4004-97CF-654616D4A3E4}" type="pres">
      <dgm:prSet presAssocID="{BA98BD02-852A-4A73-85D6-BF0B91EBC9E4}" presName="iconBgRect" presStyleLbl="bgShp" presStyleIdx="2" presStyleCnt="4"/>
      <dgm:spPr/>
    </dgm:pt>
    <dgm:pt modelId="{F42CFCDF-DF21-4E51-AE5D-4CDE634AB3A1}" type="pres">
      <dgm:prSet presAssocID="{BA98BD02-852A-4A73-85D6-BF0B91EBC9E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</dgm:pt>
    <dgm:pt modelId="{3E76D75C-D8D5-4C1A-BF00-729A89421611}" type="pres">
      <dgm:prSet presAssocID="{BA98BD02-852A-4A73-85D6-BF0B91EBC9E4}" presName="spaceRect" presStyleCnt="0"/>
      <dgm:spPr/>
    </dgm:pt>
    <dgm:pt modelId="{2D611901-FAB0-4BEF-845F-A97E51307B3A}" type="pres">
      <dgm:prSet presAssocID="{BA98BD02-852A-4A73-85D6-BF0B91EBC9E4}" presName="textRect" presStyleLbl="revTx" presStyleIdx="2" presStyleCnt="4">
        <dgm:presLayoutVars>
          <dgm:chMax val="1"/>
          <dgm:chPref val="1"/>
        </dgm:presLayoutVars>
      </dgm:prSet>
      <dgm:spPr/>
    </dgm:pt>
    <dgm:pt modelId="{55662247-5053-4A7E-AEC5-6F6F25AA8A9E}" type="pres">
      <dgm:prSet presAssocID="{0828EC67-FFDF-4CB6-8510-FF07B078E3C4}" presName="sibTrans" presStyleCnt="0"/>
      <dgm:spPr/>
    </dgm:pt>
    <dgm:pt modelId="{0FFA47B0-FEC7-49DC-A668-A9CED2833356}" type="pres">
      <dgm:prSet presAssocID="{19927F9A-FFCF-4960-BF22-5BFCC2D05C18}" presName="compNode" presStyleCnt="0"/>
      <dgm:spPr/>
    </dgm:pt>
    <dgm:pt modelId="{AB321EF6-5A86-4BB2-BF51-DA220266494C}" type="pres">
      <dgm:prSet presAssocID="{19927F9A-FFCF-4960-BF22-5BFCC2D05C18}" presName="iconBgRect" presStyleLbl="bgShp" presStyleIdx="3" presStyleCnt="4"/>
      <dgm:spPr/>
    </dgm:pt>
    <dgm:pt modelId="{19273CB8-6CF5-4E7E-8F79-D3D195EAC3DF}" type="pres">
      <dgm:prSet presAssocID="{19927F9A-FFCF-4960-BF22-5BFCC2D05C1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</dgm:pt>
    <dgm:pt modelId="{D02C6EA1-9BFF-48EB-B0E0-730726BCF283}" type="pres">
      <dgm:prSet presAssocID="{19927F9A-FFCF-4960-BF22-5BFCC2D05C18}" presName="spaceRect" presStyleCnt="0"/>
      <dgm:spPr/>
    </dgm:pt>
    <dgm:pt modelId="{07384D6E-8E13-4CEB-86E2-1245C09FF96B}" type="pres">
      <dgm:prSet presAssocID="{19927F9A-FFCF-4960-BF22-5BFCC2D05C18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C612D0E-5C0F-440A-A831-F1EA651602E0}" type="presOf" srcId="{B551D026-B8F1-4F2D-9EB1-0C4A5B0D8993}" destId="{F55B7475-9B77-43E6-9730-1F14CE27A81A}" srcOrd="0" destOrd="0" presId="urn:microsoft.com/office/officeart/2018/5/layout/IconCircleLabelList"/>
    <dgm:cxn modelId="{F4C4D121-15F8-4160-AA6A-FD44D1243105}" type="presOf" srcId="{75D7C520-6960-4D77-8777-33EE9BBFE7A7}" destId="{57B7CAC1-4D71-40D9-BD78-912C4846BB4B}" srcOrd="0" destOrd="0" presId="urn:microsoft.com/office/officeart/2018/5/layout/IconCircleLabelList"/>
    <dgm:cxn modelId="{4651BD2A-E5C5-4069-8081-543EA98A6FD3}" srcId="{75D7C520-6960-4D77-8777-33EE9BBFE7A7}" destId="{B551D026-B8F1-4F2D-9EB1-0C4A5B0D8993}" srcOrd="1" destOrd="0" parTransId="{C2E2A6B0-AA66-47EB-9104-8825A3E5102A}" sibTransId="{258093E9-BBB8-49AD-B15C-31A5374D346E}"/>
    <dgm:cxn modelId="{EA698C68-11AE-4B7C-B7B8-5E3C63673FBC}" srcId="{75D7C520-6960-4D77-8777-33EE9BBFE7A7}" destId="{BA98BD02-852A-4A73-85D6-BF0B91EBC9E4}" srcOrd="2" destOrd="0" parTransId="{5E629747-937F-4988-B767-528952E55F61}" sibTransId="{0828EC67-FFDF-4CB6-8510-FF07B078E3C4}"/>
    <dgm:cxn modelId="{2D3F6151-613F-4C70-91BB-F75F31C90863}" type="presOf" srcId="{BA98BD02-852A-4A73-85D6-BF0B91EBC9E4}" destId="{2D611901-FAB0-4BEF-845F-A97E51307B3A}" srcOrd="0" destOrd="0" presId="urn:microsoft.com/office/officeart/2018/5/layout/IconCircleLabelList"/>
    <dgm:cxn modelId="{2E18807A-168E-4CA8-BDFF-3EE1ECCEDA74}" srcId="{75D7C520-6960-4D77-8777-33EE9BBFE7A7}" destId="{19927F9A-FFCF-4960-BF22-5BFCC2D05C18}" srcOrd="3" destOrd="0" parTransId="{6B41BA32-5BD4-410C-A37D-DFF08B914FD9}" sibTransId="{45505C43-3878-4ECE-A3F5-86F6C317EAD9}"/>
    <dgm:cxn modelId="{1DF8CFD0-A953-4E38-8FD1-2F2CF76F4402}" srcId="{75D7C520-6960-4D77-8777-33EE9BBFE7A7}" destId="{F55C1CAC-7B0A-48DF-840A-76BAF52BEFDA}" srcOrd="0" destOrd="0" parTransId="{0C084C73-D320-4B32-B739-ADD3ED1E7815}" sibTransId="{B4A6B4ED-4199-4970-AD49-DFED08A31225}"/>
    <dgm:cxn modelId="{BD2260DA-34C9-447D-BE46-1282C7488239}" type="presOf" srcId="{19927F9A-FFCF-4960-BF22-5BFCC2D05C18}" destId="{07384D6E-8E13-4CEB-86E2-1245C09FF96B}" srcOrd="0" destOrd="0" presId="urn:microsoft.com/office/officeart/2018/5/layout/IconCircleLabelList"/>
    <dgm:cxn modelId="{44750DFD-6CC6-465A-9E8A-900E831734CB}" type="presOf" srcId="{F55C1CAC-7B0A-48DF-840A-76BAF52BEFDA}" destId="{C7854A3A-50AE-4515-AAEA-9A8095EEB6BF}" srcOrd="0" destOrd="0" presId="urn:microsoft.com/office/officeart/2018/5/layout/IconCircleLabelList"/>
    <dgm:cxn modelId="{C4565D33-3B39-474B-869A-D182DA5AE4DA}" type="presParOf" srcId="{57B7CAC1-4D71-40D9-BD78-912C4846BB4B}" destId="{594DF712-5904-4096-96E0-DD4A9A260437}" srcOrd="0" destOrd="0" presId="urn:microsoft.com/office/officeart/2018/5/layout/IconCircleLabelList"/>
    <dgm:cxn modelId="{0BBB5D42-4C61-4C75-A80F-E3DA9D7C3EEA}" type="presParOf" srcId="{594DF712-5904-4096-96E0-DD4A9A260437}" destId="{33005457-518F-4196-90AD-EB9AB4C5879C}" srcOrd="0" destOrd="0" presId="urn:microsoft.com/office/officeart/2018/5/layout/IconCircleLabelList"/>
    <dgm:cxn modelId="{8A9FC73E-DC80-4310-916D-24E28E63B4F5}" type="presParOf" srcId="{594DF712-5904-4096-96E0-DD4A9A260437}" destId="{6AACFDC3-FF99-4825-86F0-8ACB322347BE}" srcOrd="1" destOrd="0" presId="urn:microsoft.com/office/officeart/2018/5/layout/IconCircleLabelList"/>
    <dgm:cxn modelId="{6CFB0021-CCED-496E-815D-C243BBBAD80E}" type="presParOf" srcId="{594DF712-5904-4096-96E0-DD4A9A260437}" destId="{76939550-4702-40CD-A4CB-174DE6B38119}" srcOrd="2" destOrd="0" presId="urn:microsoft.com/office/officeart/2018/5/layout/IconCircleLabelList"/>
    <dgm:cxn modelId="{D30BCBC7-BA95-472B-B85D-9A172503B3B1}" type="presParOf" srcId="{594DF712-5904-4096-96E0-DD4A9A260437}" destId="{C7854A3A-50AE-4515-AAEA-9A8095EEB6BF}" srcOrd="3" destOrd="0" presId="urn:microsoft.com/office/officeart/2018/5/layout/IconCircleLabelList"/>
    <dgm:cxn modelId="{102EBFED-AD38-4DC2-A0F8-A0C327366EA3}" type="presParOf" srcId="{57B7CAC1-4D71-40D9-BD78-912C4846BB4B}" destId="{97D7390A-FC64-48E0-890B-E26683785A8A}" srcOrd="1" destOrd="0" presId="urn:microsoft.com/office/officeart/2018/5/layout/IconCircleLabelList"/>
    <dgm:cxn modelId="{F30D5E79-BF42-4531-8675-CFEE9AE06413}" type="presParOf" srcId="{57B7CAC1-4D71-40D9-BD78-912C4846BB4B}" destId="{2B54E98B-220E-4D2B-9D3E-1176605378CA}" srcOrd="2" destOrd="0" presId="urn:microsoft.com/office/officeart/2018/5/layout/IconCircleLabelList"/>
    <dgm:cxn modelId="{17837B07-423B-41AD-AC36-FB6457DB564E}" type="presParOf" srcId="{2B54E98B-220E-4D2B-9D3E-1176605378CA}" destId="{BD32BD52-90FA-46C3-AF73-3ABC80C122F0}" srcOrd="0" destOrd="0" presId="urn:microsoft.com/office/officeart/2018/5/layout/IconCircleLabelList"/>
    <dgm:cxn modelId="{D766BA5E-B383-4AC4-A627-B241EE1A2185}" type="presParOf" srcId="{2B54E98B-220E-4D2B-9D3E-1176605378CA}" destId="{DCB048B8-9532-4C20-A2FE-EB88CBF00B58}" srcOrd="1" destOrd="0" presId="urn:microsoft.com/office/officeart/2018/5/layout/IconCircleLabelList"/>
    <dgm:cxn modelId="{CD18921C-452B-47AE-8E2D-69BDF5EC85CB}" type="presParOf" srcId="{2B54E98B-220E-4D2B-9D3E-1176605378CA}" destId="{C5A0E5A1-D9AD-4C34-BF46-86744434DAB0}" srcOrd="2" destOrd="0" presId="urn:microsoft.com/office/officeart/2018/5/layout/IconCircleLabelList"/>
    <dgm:cxn modelId="{743ED4A3-57E4-490E-9DC9-07818279AEF4}" type="presParOf" srcId="{2B54E98B-220E-4D2B-9D3E-1176605378CA}" destId="{F55B7475-9B77-43E6-9730-1F14CE27A81A}" srcOrd="3" destOrd="0" presId="urn:microsoft.com/office/officeart/2018/5/layout/IconCircleLabelList"/>
    <dgm:cxn modelId="{640479C4-EC82-45B3-9865-B54658FEE38E}" type="presParOf" srcId="{57B7CAC1-4D71-40D9-BD78-912C4846BB4B}" destId="{B24244A0-B9D1-40F5-8BE4-C38FFBAA1528}" srcOrd="3" destOrd="0" presId="urn:microsoft.com/office/officeart/2018/5/layout/IconCircleLabelList"/>
    <dgm:cxn modelId="{AD680E60-1CB5-421A-8EDD-BDA5C4ED58B0}" type="presParOf" srcId="{57B7CAC1-4D71-40D9-BD78-912C4846BB4B}" destId="{28814DA3-0AF2-4B9B-B0F1-4ACC6D2C5FEF}" srcOrd="4" destOrd="0" presId="urn:microsoft.com/office/officeart/2018/5/layout/IconCircleLabelList"/>
    <dgm:cxn modelId="{980DF5EC-4E7F-4C7F-B123-C1E3992C4096}" type="presParOf" srcId="{28814DA3-0AF2-4B9B-B0F1-4ACC6D2C5FEF}" destId="{DE21C1C7-5E2A-4004-97CF-654616D4A3E4}" srcOrd="0" destOrd="0" presId="urn:microsoft.com/office/officeart/2018/5/layout/IconCircleLabelList"/>
    <dgm:cxn modelId="{D87F7B19-08A0-4F61-A9D4-3939B7CA18D1}" type="presParOf" srcId="{28814DA3-0AF2-4B9B-B0F1-4ACC6D2C5FEF}" destId="{F42CFCDF-DF21-4E51-AE5D-4CDE634AB3A1}" srcOrd="1" destOrd="0" presId="urn:microsoft.com/office/officeart/2018/5/layout/IconCircleLabelList"/>
    <dgm:cxn modelId="{FFB1F2C9-C340-4FD7-89E9-4BEB7998191F}" type="presParOf" srcId="{28814DA3-0AF2-4B9B-B0F1-4ACC6D2C5FEF}" destId="{3E76D75C-D8D5-4C1A-BF00-729A89421611}" srcOrd="2" destOrd="0" presId="urn:microsoft.com/office/officeart/2018/5/layout/IconCircleLabelList"/>
    <dgm:cxn modelId="{CF243381-4489-4563-AF26-A6AA3DC2D015}" type="presParOf" srcId="{28814DA3-0AF2-4B9B-B0F1-4ACC6D2C5FEF}" destId="{2D611901-FAB0-4BEF-845F-A97E51307B3A}" srcOrd="3" destOrd="0" presId="urn:microsoft.com/office/officeart/2018/5/layout/IconCircleLabelList"/>
    <dgm:cxn modelId="{AA365D4C-7E87-42CC-9D2D-B90D29A492B0}" type="presParOf" srcId="{57B7CAC1-4D71-40D9-BD78-912C4846BB4B}" destId="{55662247-5053-4A7E-AEC5-6F6F25AA8A9E}" srcOrd="5" destOrd="0" presId="urn:microsoft.com/office/officeart/2018/5/layout/IconCircleLabelList"/>
    <dgm:cxn modelId="{ECEED257-0559-4588-A2A5-26FE34CDA5F3}" type="presParOf" srcId="{57B7CAC1-4D71-40D9-BD78-912C4846BB4B}" destId="{0FFA47B0-FEC7-49DC-A668-A9CED2833356}" srcOrd="6" destOrd="0" presId="urn:microsoft.com/office/officeart/2018/5/layout/IconCircleLabelList"/>
    <dgm:cxn modelId="{B30EF662-3AAF-4854-9FC8-CF550902FCDA}" type="presParOf" srcId="{0FFA47B0-FEC7-49DC-A668-A9CED2833356}" destId="{AB321EF6-5A86-4BB2-BF51-DA220266494C}" srcOrd="0" destOrd="0" presId="urn:microsoft.com/office/officeart/2018/5/layout/IconCircleLabelList"/>
    <dgm:cxn modelId="{3FC0796E-9938-4C92-96AB-53ED9E805566}" type="presParOf" srcId="{0FFA47B0-FEC7-49DC-A668-A9CED2833356}" destId="{19273CB8-6CF5-4E7E-8F79-D3D195EAC3DF}" srcOrd="1" destOrd="0" presId="urn:microsoft.com/office/officeart/2018/5/layout/IconCircleLabelList"/>
    <dgm:cxn modelId="{7B437079-7809-4DE6-A15F-C06A589C5185}" type="presParOf" srcId="{0FFA47B0-FEC7-49DC-A668-A9CED2833356}" destId="{D02C6EA1-9BFF-48EB-B0E0-730726BCF283}" srcOrd="2" destOrd="0" presId="urn:microsoft.com/office/officeart/2018/5/layout/IconCircleLabelList"/>
    <dgm:cxn modelId="{573B5604-A4B1-43E2-9654-008F98FE9FA9}" type="presParOf" srcId="{0FFA47B0-FEC7-49DC-A668-A9CED2833356}" destId="{07384D6E-8E13-4CEB-86E2-1245C09FF96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0FEF60-6695-434C-A6F9-E09FD736AE4C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D54C7-302E-4EF5-A5B6-F71F34491597}">
      <dsp:nvSpPr>
        <dsp:cNvPr id="0" name=""/>
        <dsp:cNvSpPr/>
      </dsp:nvSpPr>
      <dsp:spPr>
        <a:xfrm>
          <a:off x="0" y="2492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INTRODUCTION</a:t>
          </a:r>
        </a:p>
      </dsp:txBody>
      <dsp:txXfrm>
        <a:off x="0" y="2492"/>
        <a:ext cx="6492875" cy="850069"/>
      </dsp:txXfrm>
    </dsp:sp>
    <dsp:sp modelId="{70FF704B-8DF9-4056-A8A9-400082FE64A0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409B31-81C6-496A-A254-8F09338CDAAC}">
      <dsp:nvSpPr>
        <dsp:cNvPr id="0" name=""/>
        <dsp:cNvSpPr/>
      </dsp:nvSpPr>
      <dsp:spPr>
        <a:xfrm>
          <a:off x="0" y="852561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FINDING 1</a:t>
          </a:r>
        </a:p>
      </dsp:txBody>
      <dsp:txXfrm>
        <a:off x="0" y="852561"/>
        <a:ext cx="6492875" cy="850069"/>
      </dsp:txXfrm>
    </dsp:sp>
    <dsp:sp modelId="{ACD2A0B7-9EAF-4B09-ABC8-F13CC604FF0C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BAD00-BEC9-46F4-BD79-0A89E349F423}">
      <dsp:nvSpPr>
        <dsp:cNvPr id="0" name=""/>
        <dsp:cNvSpPr/>
      </dsp:nvSpPr>
      <dsp:spPr>
        <a:xfrm>
          <a:off x="0" y="1702630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FINDING 2</a:t>
          </a:r>
        </a:p>
      </dsp:txBody>
      <dsp:txXfrm>
        <a:off x="0" y="1702630"/>
        <a:ext cx="6492875" cy="850069"/>
      </dsp:txXfrm>
    </dsp:sp>
    <dsp:sp modelId="{F668BF7E-B68A-46F3-907A-C19F2A9640F6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D8850-15EE-40D7-AAF5-704C7E8514BE}">
      <dsp:nvSpPr>
        <dsp:cNvPr id="0" name=""/>
        <dsp:cNvSpPr/>
      </dsp:nvSpPr>
      <dsp:spPr>
        <a:xfrm>
          <a:off x="0" y="255269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FINDING 3</a:t>
          </a:r>
        </a:p>
      </dsp:txBody>
      <dsp:txXfrm>
        <a:off x="0" y="2552699"/>
        <a:ext cx="6492875" cy="850069"/>
      </dsp:txXfrm>
    </dsp:sp>
    <dsp:sp modelId="{3066C98F-1AB1-4FD7-B18E-FF63EBE8EB1D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EF0B63-96CB-4636-945D-1404C40BE685}">
      <dsp:nvSpPr>
        <dsp:cNvPr id="0" name=""/>
        <dsp:cNvSpPr/>
      </dsp:nvSpPr>
      <dsp:spPr>
        <a:xfrm>
          <a:off x="0" y="3402769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LESSONS LEARNED</a:t>
          </a:r>
        </a:p>
      </dsp:txBody>
      <dsp:txXfrm>
        <a:off x="0" y="3402769"/>
        <a:ext cx="6492875" cy="850069"/>
      </dsp:txXfrm>
    </dsp:sp>
    <dsp:sp modelId="{F942ED8F-632B-457F-8E5D-BB062AE140D4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A807D-9FC7-4AE2-8D8D-81EAD96EC529}">
      <dsp:nvSpPr>
        <dsp:cNvPr id="0" name=""/>
        <dsp:cNvSpPr/>
      </dsp:nvSpPr>
      <dsp:spPr>
        <a:xfrm>
          <a:off x="0" y="4252838"/>
          <a:ext cx="6492875" cy="8500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/>
            <a:t>REFERENCES</a:t>
          </a:r>
        </a:p>
      </dsp:txBody>
      <dsp:txXfrm>
        <a:off x="0" y="4252838"/>
        <a:ext cx="6492875" cy="850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50E72-ED81-4EFC-B05F-14E3B5285BA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C11AC0-8573-4FC2-9C00-5D626CD06B84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01AB3-1098-4403-B2CD-580770778098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Adds value to the data</a:t>
          </a:r>
        </a:p>
      </dsp:txBody>
      <dsp:txXfrm>
        <a:off x="1941716" y="718"/>
        <a:ext cx="4571887" cy="1681139"/>
      </dsp:txXfrm>
    </dsp:sp>
    <dsp:sp modelId="{A8A4BC44-92DE-4BCA-888A-1B7D11438990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8BF6F-DA10-468F-A1FF-B75B1928B2E0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0DCA8-A5E7-427C-9160-6BE92B43B7A6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Optimizes the usage of data</a:t>
          </a:r>
        </a:p>
      </dsp:txBody>
      <dsp:txXfrm>
        <a:off x="1941716" y="2102143"/>
        <a:ext cx="4571887" cy="1681139"/>
      </dsp:txXfrm>
    </dsp:sp>
    <dsp:sp modelId="{A2590120-86E4-400A-95E2-16D5C395D803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5401A8-EC37-4B40-BB90-33CCC0F11690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973C4-E798-4D92-8D03-09D8B55E27D6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Delivers trusted analytics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A4E44-919D-45B0-9FD8-ED9D165CF6ED}">
      <dsp:nvSpPr>
        <dsp:cNvPr id="0" name=""/>
        <dsp:cNvSpPr/>
      </dsp:nvSpPr>
      <dsp:spPr>
        <a:xfrm>
          <a:off x="2223967" y="-18786"/>
          <a:ext cx="2034172" cy="1178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Standardization:</a:t>
          </a:r>
          <a:r>
            <a:rPr lang="en-US" sz="1000" b="1" kern="1200" dirty="0"/>
            <a:t> </a:t>
          </a:r>
          <a:r>
            <a:rPr lang="en-US" sz="1000" b="0" i="0" u="none" kern="1200" dirty="0"/>
            <a:t>Data quality’s standardization makes big data more conducive to ad hoc browsing, visualizing, and querying.</a:t>
          </a:r>
          <a:endParaRPr lang="en-US" sz="1000" kern="1200" dirty="0"/>
        </a:p>
      </dsp:txBody>
      <dsp:txXfrm>
        <a:off x="2281490" y="38737"/>
        <a:ext cx="1919126" cy="1063324"/>
      </dsp:txXfrm>
    </dsp:sp>
    <dsp:sp modelId="{539AD441-784F-4812-AE17-0BE4A92570E1}">
      <dsp:nvSpPr>
        <dsp:cNvPr id="0" name=""/>
        <dsp:cNvSpPr/>
      </dsp:nvSpPr>
      <dsp:spPr>
        <a:xfrm>
          <a:off x="1064786" y="570398"/>
          <a:ext cx="4352534" cy="4352534"/>
        </a:xfrm>
        <a:custGeom>
          <a:avLst/>
          <a:gdLst/>
          <a:ahLst/>
          <a:cxnLst/>
          <a:rect l="0" t="0" r="0" b="0"/>
          <a:pathLst>
            <a:path>
              <a:moveTo>
                <a:pt x="3202411" y="257109"/>
              </a:moveTo>
              <a:arcTo wR="2176267" hR="2176267" stAng="17887964" swAng="1603544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920E1E-D4B9-488A-B63B-A47CEBF28790}">
      <dsp:nvSpPr>
        <dsp:cNvPr id="0" name=""/>
        <dsp:cNvSpPr/>
      </dsp:nvSpPr>
      <dsp:spPr>
        <a:xfrm>
          <a:off x="4239340" y="1502413"/>
          <a:ext cx="2142933" cy="1143497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Deduplication:</a:t>
          </a:r>
          <a:r>
            <a:rPr lang="en-US" sz="1000" b="1" kern="1200" dirty="0"/>
            <a:t> </a:t>
          </a:r>
          <a:r>
            <a:rPr lang="en-US" sz="1000" b="0" i="0" u="none" kern="1200" dirty="0"/>
            <a:t>Data quality’s multiple approaches to matching and deduplication can remediate data redundancy.</a:t>
          </a:r>
          <a:endParaRPr lang="en-US" sz="1000" kern="1200" dirty="0"/>
        </a:p>
      </dsp:txBody>
      <dsp:txXfrm>
        <a:off x="4295161" y="1558234"/>
        <a:ext cx="2031291" cy="1031855"/>
      </dsp:txXfrm>
    </dsp:sp>
    <dsp:sp modelId="{8676D239-3F28-4E1A-9633-4D7A65B46D87}">
      <dsp:nvSpPr>
        <dsp:cNvPr id="0" name=""/>
        <dsp:cNvSpPr/>
      </dsp:nvSpPr>
      <dsp:spPr>
        <a:xfrm>
          <a:off x="1064786" y="570398"/>
          <a:ext cx="4352534" cy="4352534"/>
        </a:xfrm>
        <a:custGeom>
          <a:avLst/>
          <a:gdLst/>
          <a:ahLst/>
          <a:cxnLst/>
          <a:rect l="0" t="0" r="0" b="0"/>
          <a:pathLst>
            <a:path>
              <a:moveTo>
                <a:pt x="4350757" y="2088357"/>
              </a:moveTo>
              <a:arcTo wR="2176267" hR="2176267" stAng="21461095" swAng="2021102"/>
            </a:path>
          </a:pathLst>
        </a:custGeom>
        <a:noFill/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34734-1F3F-435F-AA4D-9BF1DE3717B4}">
      <dsp:nvSpPr>
        <dsp:cNvPr id="0" name=""/>
        <dsp:cNvSpPr/>
      </dsp:nvSpPr>
      <dsp:spPr>
        <a:xfrm>
          <a:off x="3422811" y="3890504"/>
          <a:ext cx="2194839" cy="123359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Matching:</a:t>
          </a:r>
          <a:r>
            <a:rPr lang="en-US" sz="1000" b="1" kern="1200" dirty="0"/>
            <a:t> </a:t>
          </a:r>
          <a:r>
            <a:rPr lang="en-US" sz="1000" b="0" i="0" u="none" kern="1200" dirty="0"/>
            <a:t>Data quality’s data matching capabilities help validate diverse data and identify dependencies among data sets.</a:t>
          </a:r>
          <a:endParaRPr lang="en-US" sz="1000" kern="1200" dirty="0"/>
        </a:p>
      </dsp:txBody>
      <dsp:txXfrm>
        <a:off x="3483030" y="3950723"/>
        <a:ext cx="2074401" cy="1113157"/>
      </dsp:txXfrm>
    </dsp:sp>
    <dsp:sp modelId="{E94F84A8-6CB6-4F42-B3E9-88515AF7A3CC}">
      <dsp:nvSpPr>
        <dsp:cNvPr id="0" name=""/>
        <dsp:cNvSpPr/>
      </dsp:nvSpPr>
      <dsp:spPr>
        <a:xfrm>
          <a:off x="1064786" y="570398"/>
          <a:ext cx="4352534" cy="4352534"/>
        </a:xfrm>
        <a:custGeom>
          <a:avLst/>
          <a:gdLst/>
          <a:ahLst/>
          <a:cxnLst/>
          <a:rect l="0" t="0" r="0" b="0"/>
          <a:pathLst>
            <a:path>
              <a:moveTo>
                <a:pt x="2354476" y="4345225"/>
              </a:moveTo>
              <a:arcTo wR="2176267" hR="2176267" stAng="5118175" swAng="551742"/>
            </a:path>
          </a:pathLst>
        </a:custGeom>
        <a:noFill/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1B34A5-F642-466A-B8BD-208F12B8A134}">
      <dsp:nvSpPr>
        <dsp:cNvPr id="0" name=""/>
        <dsp:cNvSpPr/>
      </dsp:nvSpPr>
      <dsp:spPr>
        <a:xfrm>
          <a:off x="856942" y="3926015"/>
          <a:ext cx="2209866" cy="116257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Profiling and monitoring</a:t>
          </a:r>
          <a:r>
            <a:rPr lang="en-US" sz="1000" b="1" kern="1200" dirty="0"/>
            <a:t>: </a:t>
          </a:r>
          <a:r>
            <a:rPr lang="en-US" sz="1000" b="0" i="0" u="none" kern="1200" dirty="0"/>
            <a:t>Data quality’s business rule engines and new smart algorithms can remediate these automatically at scale.</a:t>
          </a:r>
          <a:endParaRPr lang="en-US" sz="1000" kern="1200" dirty="0"/>
        </a:p>
      </dsp:txBody>
      <dsp:txXfrm>
        <a:off x="913694" y="3982767"/>
        <a:ext cx="2096362" cy="1049070"/>
      </dsp:txXfrm>
    </dsp:sp>
    <dsp:sp modelId="{895C57A5-0312-4098-AD08-A706F487D5D5}">
      <dsp:nvSpPr>
        <dsp:cNvPr id="0" name=""/>
        <dsp:cNvSpPr/>
      </dsp:nvSpPr>
      <dsp:spPr>
        <a:xfrm>
          <a:off x="1064786" y="570398"/>
          <a:ext cx="4352534" cy="4352534"/>
        </a:xfrm>
        <a:custGeom>
          <a:avLst/>
          <a:gdLst/>
          <a:ahLst/>
          <a:cxnLst/>
          <a:rect l="0" t="0" r="0" b="0"/>
          <a:pathLst>
            <a:path>
              <a:moveTo>
                <a:pt x="341022" y="3345888"/>
              </a:moveTo>
              <a:arcTo wR="2176267" hR="2176267" stAng="8849411" swAng="1810994"/>
            </a:path>
          </a:pathLst>
        </a:custGeom>
        <a:noFill/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0E987-3E7D-4A38-9F7B-219BF6E4AED8}">
      <dsp:nvSpPr>
        <dsp:cNvPr id="0" name=""/>
        <dsp:cNvSpPr/>
      </dsp:nvSpPr>
      <dsp:spPr>
        <a:xfrm>
          <a:off x="110601" y="1324859"/>
          <a:ext cx="2121399" cy="14986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Customer data: </a:t>
          </a:r>
          <a:r>
            <a:rPr lang="en-US" sz="1400" b="0" i="0" u="none" kern="1200" dirty="0"/>
            <a:t>All mature data quality tools have functions designed for the customer domain. </a:t>
          </a:r>
          <a:endParaRPr lang="en-US" sz="1400" kern="1200" dirty="0"/>
        </a:p>
      </dsp:txBody>
      <dsp:txXfrm>
        <a:off x="183757" y="1398015"/>
        <a:ext cx="1975087" cy="1352293"/>
      </dsp:txXfrm>
    </dsp:sp>
    <dsp:sp modelId="{4DA0F2E4-FE9F-4906-92DF-4FC4844C4BB2}">
      <dsp:nvSpPr>
        <dsp:cNvPr id="0" name=""/>
        <dsp:cNvSpPr/>
      </dsp:nvSpPr>
      <dsp:spPr>
        <a:xfrm>
          <a:off x="1064786" y="570398"/>
          <a:ext cx="4352534" cy="4352534"/>
        </a:xfrm>
        <a:custGeom>
          <a:avLst/>
          <a:gdLst/>
          <a:ahLst/>
          <a:cxnLst/>
          <a:rect l="0" t="0" r="0" b="0"/>
          <a:pathLst>
            <a:path>
              <a:moveTo>
                <a:pt x="533938" y="748368"/>
              </a:moveTo>
              <a:arcTo wR="2176267" hR="2176267" stAng="13260291" swAng="1255217"/>
            </a:path>
          </a:pathLst>
        </a:custGeom>
        <a:noFill/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937558-AD1D-42A4-A84C-A9B0333FCAA7}">
      <dsp:nvSpPr>
        <dsp:cNvPr id="0" name=""/>
        <dsp:cNvSpPr/>
      </dsp:nvSpPr>
      <dsp:spPr>
        <a:xfrm>
          <a:off x="539198" y="45478"/>
          <a:ext cx="776629" cy="7766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559CD-6FEF-414D-8596-8489E6371029}">
      <dsp:nvSpPr>
        <dsp:cNvPr id="0" name=""/>
        <dsp:cNvSpPr/>
      </dsp:nvSpPr>
      <dsp:spPr>
        <a:xfrm>
          <a:off x="140689" y="1180625"/>
          <a:ext cx="2666168" cy="7887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Ever </a:t>
          </a:r>
          <a:r>
            <a:rPr lang="en-US" sz="2000" kern="1200" dirty="0"/>
            <a:t>increasing</a:t>
          </a:r>
          <a:r>
            <a:rPr lang="en-US" sz="1800" kern="1200" dirty="0"/>
            <a:t> sources of valuable data will intensify the need for smart, automated data analysis.</a:t>
          </a:r>
        </a:p>
      </dsp:txBody>
      <dsp:txXfrm>
        <a:off x="140689" y="1180625"/>
        <a:ext cx="2666168" cy="788786"/>
      </dsp:txXfrm>
    </dsp:sp>
    <dsp:sp modelId="{0098E5CF-339F-44BC-B751-B25601EDDB36}">
      <dsp:nvSpPr>
        <dsp:cNvPr id="0" name=""/>
        <dsp:cNvSpPr/>
      </dsp:nvSpPr>
      <dsp:spPr>
        <a:xfrm>
          <a:off x="243526" y="2545872"/>
          <a:ext cx="2218941" cy="463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Increased automation via AI &amp; Machine learning will this diverse and dynamic data be manageable economically.</a:t>
          </a:r>
        </a:p>
      </dsp:txBody>
      <dsp:txXfrm>
        <a:off x="243526" y="2545872"/>
        <a:ext cx="2218941" cy="463186"/>
      </dsp:txXfrm>
    </dsp:sp>
    <dsp:sp modelId="{A317F922-9431-4975-9BCB-33262416C120}">
      <dsp:nvSpPr>
        <dsp:cNvPr id="0" name=""/>
        <dsp:cNvSpPr/>
      </dsp:nvSpPr>
      <dsp:spPr>
        <a:xfrm>
          <a:off x="3370067" y="251072"/>
          <a:ext cx="776629" cy="7766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97C18-13F6-444A-B3C5-51783FCB7042}">
      <dsp:nvSpPr>
        <dsp:cNvPr id="0" name=""/>
        <dsp:cNvSpPr/>
      </dsp:nvSpPr>
      <dsp:spPr>
        <a:xfrm>
          <a:off x="3038870" y="1181364"/>
          <a:ext cx="2218941" cy="653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Custom </a:t>
          </a:r>
          <a:r>
            <a:rPr lang="en-US" sz="2000" kern="1200" dirty="0"/>
            <a:t>solution</a:t>
          </a:r>
          <a:r>
            <a:rPr lang="en-US" sz="1800" kern="1200" dirty="0"/>
            <a:t> from purpose-build components.</a:t>
          </a:r>
        </a:p>
      </dsp:txBody>
      <dsp:txXfrm>
        <a:off x="3038870" y="1181364"/>
        <a:ext cx="2218941" cy="653103"/>
      </dsp:txXfrm>
    </dsp:sp>
    <dsp:sp modelId="{D8700E4C-0A09-4390-B90E-8072A0A3BCAD}">
      <dsp:nvSpPr>
        <dsp:cNvPr id="0" name=""/>
        <dsp:cNvSpPr/>
      </dsp:nvSpPr>
      <dsp:spPr>
        <a:xfrm>
          <a:off x="3052694" y="2550117"/>
          <a:ext cx="2218941" cy="5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Unique applications will be required to acquire, organize, prepare, and analyze/visualize their own unique types of data.</a:t>
          </a:r>
        </a:p>
      </dsp:txBody>
      <dsp:txXfrm>
        <a:off x="3052694" y="2550117"/>
        <a:ext cx="2218941" cy="51997"/>
      </dsp:txXfrm>
    </dsp:sp>
    <dsp:sp modelId="{9037A7A2-73D2-4DD9-9591-AE2AE94E3836}">
      <dsp:nvSpPr>
        <dsp:cNvPr id="0" name=""/>
        <dsp:cNvSpPr/>
      </dsp:nvSpPr>
      <dsp:spPr>
        <a:xfrm>
          <a:off x="5977323" y="251072"/>
          <a:ext cx="776629" cy="7766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F8DAEF-9EDC-49A2-B48B-52F4A0F68F4F}">
      <dsp:nvSpPr>
        <dsp:cNvPr id="0" name=""/>
        <dsp:cNvSpPr/>
      </dsp:nvSpPr>
      <dsp:spPr>
        <a:xfrm>
          <a:off x="5661503" y="1181364"/>
          <a:ext cx="2218941" cy="653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User </a:t>
          </a:r>
          <a:r>
            <a:rPr lang="en-US" sz="2000" kern="1200" dirty="0"/>
            <a:t>sophistication</a:t>
          </a:r>
          <a:r>
            <a:rPr lang="en-US" sz="1800" kern="1200" dirty="0"/>
            <a:t> will increase and advanced tools will become more approachable.</a:t>
          </a:r>
        </a:p>
      </dsp:txBody>
      <dsp:txXfrm>
        <a:off x="5661503" y="1181364"/>
        <a:ext cx="2218941" cy="653103"/>
      </dsp:txXfrm>
    </dsp:sp>
    <dsp:sp modelId="{EC21F59D-9FFF-4738-824A-25CBE41B8CBE}">
      <dsp:nvSpPr>
        <dsp:cNvPr id="0" name=""/>
        <dsp:cNvSpPr/>
      </dsp:nvSpPr>
      <dsp:spPr>
        <a:xfrm>
          <a:off x="5689395" y="2578252"/>
          <a:ext cx="2218941" cy="5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Need for knowledgeable workers will increase who can bridge the gaps that technology can’t fill completely.</a:t>
          </a:r>
        </a:p>
      </dsp:txBody>
      <dsp:txXfrm>
        <a:off x="5689395" y="2578252"/>
        <a:ext cx="2218941" cy="51997"/>
      </dsp:txXfrm>
    </dsp:sp>
    <dsp:sp modelId="{B5C21ABF-24B3-4DC3-A327-1C27BE8BE407}">
      <dsp:nvSpPr>
        <dsp:cNvPr id="0" name=""/>
        <dsp:cNvSpPr/>
      </dsp:nvSpPr>
      <dsp:spPr>
        <a:xfrm>
          <a:off x="8584578" y="251072"/>
          <a:ext cx="776629" cy="77662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B3F033-3972-45BA-9424-14034F40D2EA}">
      <dsp:nvSpPr>
        <dsp:cNvPr id="0" name=""/>
        <dsp:cNvSpPr/>
      </dsp:nvSpPr>
      <dsp:spPr>
        <a:xfrm>
          <a:off x="8296651" y="1181364"/>
          <a:ext cx="2218941" cy="653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/>
            <a:t>Subject matter experts will become data curators.</a:t>
          </a:r>
        </a:p>
      </dsp:txBody>
      <dsp:txXfrm>
        <a:off x="8296651" y="1181364"/>
        <a:ext cx="2218941" cy="653103"/>
      </dsp:txXfrm>
    </dsp:sp>
    <dsp:sp modelId="{2D1AFF81-DD05-4D44-89A1-CC0002A758F0}">
      <dsp:nvSpPr>
        <dsp:cNvPr id="0" name=""/>
        <dsp:cNvSpPr/>
      </dsp:nvSpPr>
      <dsp:spPr>
        <a:xfrm>
          <a:off x="8296651" y="2578252"/>
          <a:ext cx="2218941" cy="51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They will assess the quality of the data and contribute their expertise to projects to improve data integrity.</a:t>
          </a:r>
        </a:p>
      </dsp:txBody>
      <dsp:txXfrm>
        <a:off x="8296651" y="2578252"/>
        <a:ext cx="2218941" cy="519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05457-518F-4196-90AD-EB9AB4C5879C}">
      <dsp:nvSpPr>
        <dsp:cNvPr id="0" name=""/>
        <dsp:cNvSpPr/>
      </dsp:nvSpPr>
      <dsp:spPr>
        <a:xfrm>
          <a:off x="1124440" y="12702"/>
          <a:ext cx="1457412" cy="14574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ACFDC3-FF99-4825-86F0-8ACB322347BE}">
      <dsp:nvSpPr>
        <dsp:cNvPr id="0" name=""/>
        <dsp:cNvSpPr/>
      </dsp:nvSpPr>
      <dsp:spPr>
        <a:xfrm>
          <a:off x="1435036" y="323298"/>
          <a:ext cx="836220" cy="8362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54A3A-50AE-4515-AAEA-9A8095EEB6BF}">
      <dsp:nvSpPr>
        <dsp:cNvPr id="0" name=""/>
        <dsp:cNvSpPr/>
      </dsp:nvSpPr>
      <dsp:spPr>
        <a:xfrm>
          <a:off x="658546" y="1924062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 dirty="0"/>
            <a:t>Importance of data quality.</a:t>
          </a:r>
        </a:p>
      </dsp:txBody>
      <dsp:txXfrm>
        <a:off x="658546" y="1924062"/>
        <a:ext cx="2389200" cy="720000"/>
      </dsp:txXfrm>
    </dsp:sp>
    <dsp:sp modelId="{BD32BD52-90FA-46C3-AF73-3ABC80C122F0}">
      <dsp:nvSpPr>
        <dsp:cNvPr id="0" name=""/>
        <dsp:cNvSpPr/>
      </dsp:nvSpPr>
      <dsp:spPr>
        <a:xfrm>
          <a:off x="3931751" y="12702"/>
          <a:ext cx="1457412" cy="14574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048B8-9532-4C20-A2FE-EB88CBF00B58}">
      <dsp:nvSpPr>
        <dsp:cNvPr id="0" name=""/>
        <dsp:cNvSpPr/>
      </dsp:nvSpPr>
      <dsp:spPr>
        <a:xfrm>
          <a:off x="4242347" y="323298"/>
          <a:ext cx="836220" cy="8362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B7475-9B77-43E6-9730-1F14CE27A81A}">
      <dsp:nvSpPr>
        <dsp:cNvPr id="0" name=""/>
        <dsp:cNvSpPr/>
      </dsp:nvSpPr>
      <dsp:spPr>
        <a:xfrm>
          <a:off x="3465857" y="1924062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Data quality maturity model.</a:t>
          </a:r>
        </a:p>
      </dsp:txBody>
      <dsp:txXfrm>
        <a:off x="3465857" y="1924062"/>
        <a:ext cx="2389200" cy="720000"/>
      </dsp:txXfrm>
    </dsp:sp>
    <dsp:sp modelId="{DE21C1C7-5E2A-4004-97CF-654616D4A3E4}">
      <dsp:nvSpPr>
        <dsp:cNvPr id="0" name=""/>
        <dsp:cNvSpPr/>
      </dsp:nvSpPr>
      <dsp:spPr>
        <a:xfrm>
          <a:off x="1124440" y="3241363"/>
          <a:ext cx="1457412" cy="14574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2CFCDF-DF21-4E51-AE5D-4CDE634AB3A1}">
      <dsp:nvSpPr>
        <dsp:cNvPr id="0" name=""/>
        <dsp:cNvSpPr/>
      </dsp:nvSpPr>
      <dsp:spPr>
        <a:xfrm>
          <a:off x="1435036" y="3551959"/>
          <a:ext cx="836220" cy="8362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11901-FAB0-4BEF-845F-A97E51307B3A}">
      <dsp:nvSpPr>
        <dsp:cNvPr id="0" name=""/>
        <dsp:cNvSpPr/>
      </dsp:nvSpPr>
      <dsp:spPr>
        <a:xfrm>
          <a:off x="658546" y="5152723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Attributes of data</a:t>
          </a:r>
        </a:p>
      </dsp:txBody>
      <dsp:txXfrm>
        <a:off x="658546" y="5152723"/>
        <a:ext cx="2389200" cy="720000"/>
      </dsp:txXfrm>
    </dsp:sp>
    <dsp:sp modelId="{AB321EF6-5A86-4BB2-BF51-DA220266494C}">
      <dsp:nvSpPr>
        <dsp:cNvPr id="0" name=""/>
        <dsp:cNvSpPr/>
      </dsp:nvSpPr>
      <dsp:spPr>
        <a:xfrm>
          <a:off x="3931751" y="3241363"/>
          <a:ext cx="1457412" cy="14574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273CB8-6CF5-4E7E-8F79-D3D195EAC3DF}">
      <dsp:nvSpPr>
        <dsp:cNvPr id="0" name=""/>
        <dsp:cNvSpPr/>
      </dsp:nvSpPr>
      <dsp:spPr>
        <a:xfrm>
          <a:off x="4242347" y="3551959"/>
          <a:ext cx="836220" cy="8362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84D6E-8E13-4CEB-86E2-1245C09FF96B}">
      <dsp:nvSpPr>
        <dsp:cNvPr id="0" name=""/>
        <dsp:cNvSpPr/>
      </dsp:nvSpPr>
      <dsp:spPr>
        <a:xfrm>
          <a:off x="3465857" y="5152723"/>
          <a:ext cx="23892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300" kern="1200"/>
            <a:t>Future trends in data operations.</a:t>
          </a:r>
        </a:p>
      </dsp:txBody>
      <dsp:txXfrm>
        <a:off x="3465857" y="5152723"/>
        <a:ext cx="23892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parTxLTRAlign" val="l"/>
            <dgm:param type="parTxRTLAlign" val="r"/>
            <dgm:param type="shpTxLTRAlignCh" val="l"/>
            <dgm:param type="shpTxRTLAlignCh" val="r"/>
            <dgm:param type="txAnchorVert" val="mid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parTxLTRAlign" val="l"/>
                <dgm:param type="parTxRTLAlign" val="r"/>
                <dgm:param type="shpTxLTRAlignCh" val="l"/>
                <dgm:param type="shpTxRTLAlignCh" val="r"/>
                <dgm:param type="stBulletLvl" val="0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parTxLTRAlign" val="l"/>
            <dgm:param type="parTxRTLAlign" val="r"/>
            <dgm:param type="shpTxLTRAlignCh" val="l"/>
            <dgm:param type="shpTxRTLAlignCh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parTxLTRAlign" val="l"/>
            <dgm:param type="parTxRTLAlign" val="r"/>
            <dgm:param type="shpTxLTRAlignCh" val="l"/>
            <dgm:param type="shpTxRTLAlignCh" val="r"/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off" val="ctr"/>
          <dgm:param type="contDir" val="sameDir"/>
          <dgm:param type="grDir" val="tL"/>
          <dgm:param type="flowDir" val="row"/>
          <dgm:param type="horzAlign" val="ctr"/>
          <dgm:param type="vertAlign" val="mid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  <dgm:param type="horzAlign" val="ctr"/>
          <dgm:param type="vertAlign" val="mid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07E89-09F1-4B49-9E5E-0ADCA67E0F2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94F0-C930-47C7-ABB9-7A4780FB4D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svg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svg"/><Relationship Id="rId6" Type="http://schemas.openxmlformats.org/officeDocument/2006/relationships/image" Target="../media/image2.png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2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4039" y="365125"/>
            <a:ext cx="716449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8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DATA QUALITY</a:t>
            </a:r>
            <a:endParaRPr lang="en-US" sz="8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Graphic 6" descr="Statistics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480060" y="1715781"/>
            <a:ext cx="3425957" cy="3425957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6145" y="2338514"/>
            <a:ext cx="7161017" cy="4154361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Aymen</a:t>
            </a:r>
            <a:r>
              <a:rPr lang="en-US" sz="2800" dirty="0"/>
              <a:t> </a:t>
            </a:r>
            <a:r>
              <a:rPr lang="en-US" sz="2800" dirty="0" err="1"/>
              <a:t>Ibhi</a:t>
            </a:r>
            <a:endParaRPr lang="en-US" sz="28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Ikram Mourad</a:t>
            </a:r>
            <a:endParaRPr lang="en-US" sz="28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 err="1"/>
              <a:t>Peipei</a:t>
            </a:r>
            <a:r>
              <a:rPr lang="en-US" sz="2800" dirty="0"/>
              <a:t> Wu</a:t>
            </a:r>
            <a:endParaRPr lang="en-US" sz="28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Tahseen Ahmad</a:t>
            </a:r>
            <a:endParaRPr lang="en-US" sz="2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FINDING 3</a:t>
            </a: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8045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Four future trends in data operations</a:t>
            </a:r>
            <a:endParaRPr lang="en-US" dirty="0"/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</p:nvPr>
        </p:nvGraphicFramePr>
        <p:xfrm>
          <a:off x="838198" y="1448972"/>
          <a:ext cx="10515601" cy="4712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985110" y="6308209"/>
            <a:ext cx="2221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 Marinelli, M., 2019 )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Lessons Learned</a:t>
            </a:r>
            <a:endParaRPr lang="en-US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</p:nvPr>
        </p:nvGraphicFramePr>
        <p:xfrm>
          <a:off x="5203825" y="46711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en-US" dirty="0"/>
              <a:t>Reference</a:t>
            </a:r>
            <a:endParaRPr lang="en-US" dirty="0"/>
          </a:p>
        </p:txBody>
      </p:sp>
      <p:pic>
        <p:nvPicPr>
          <p:cNvPr id="14" name="Graphic 13" descr="Books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Lebied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M.(2018, June 28). 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ultimate guide to modern data quality management (DQM) for an effective data quality control driven by the right metrics.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Retrieved from: </a:t>
            </a:r>
            <a:r>
              <a:rPr lang="en-US" altLang="zh-CN" sz="2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https://www.datapine.com/blog/data-quality-management-and-metrics/</a:t>
            </a:r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Marinelli, M. (2019, April 30).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future of data-ops: Four trends to expect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Retrieved from https://tdwi.org/articles/2019/04/30/adv-all-future-of-dataops-four-trends.aspx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Russom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(2019, April 19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Data quality in the age of big data.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Retrieved from https://tdwi.org/Articles/2019/04/19/DIQ-ALL-Data-Quality-in-the-Age-of-Big-Data.aspx?Page=2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Stodder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D. (2016, June 3). </a:t>
            </a:r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Data preparation: Advanced analytics to the rescue.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Retrieved from </a:t>
            </a:r>
            <a:r>
              <a:rPr lang="en-US" altLang="zh-CN" sz="2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https://tdwi.org/articles/2016/06/03/data-preparation-advanced-analytics-rescue.aspx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Stovall, J., &amp; McDougall, J. (2019, March 7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Data quality maturity model and why we need 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Retrieved from https://tdwi.org/whitepapers/2018/05/diq-all-information-builders-data-quality-maturity-model-and-why-we-need-it.aspx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0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Thank You.</a:t>
            </a:r>
            <a:endParaRPr lang="en-US" sz="540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/>
          <p:cNvGrpSpPr>
            <a:grpSpLocks noGrp="1" noRot="1" noChangeAspect="1" noMove="1" noResize="1" noUngrp="1"/>
          </p:cNvGrpSpPr>
          <p:nvPr/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AGENDA</a:t>
            </a: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28" y="1012004"/>
            <a:ext cx="4002077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INTRODUCTION: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Importance of data quality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Subtitle 2"/>
          <p:cNvGraphicFramePr>
            <a:graphicFrameLocks noGrp="1"/>
          </p:cNvGraphicFramePr>
          <p:nvPr>
            <p:ph idx="1"/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59135" y="6387076"/>
            <a:ext cx="2073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</a:t>
            </a:r>
            <a:r>
              <a:rPr lang="en-US" dirty="0" err="1"/>
              <a:t>Russom</a:t>
            </a:r>
            <a:r>
              <a:rPr lang="en-US" dirty="0"/>
              <a:t>, P., 2019)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2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0588" y="965199"/>
            <a:ext cx="6766078" cy="4927601"/>
          </a:xfrm>
        </p:spPr>
        <p:txBody>
          <a:bodyPr anchor="ctr">
            <a:normAutofit/>
          </a:bodyPr>
          <a:lstStyle/>
          <a:p>
            <a:pPr algn="l"/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Data quality in the era of big data</a:t>
            </a:r>
            <a:endParaRPr lang="en-US" sz="5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023257" y="965198"/>
            <a:ext cx="2707937" cy="4927602"/>
          </a:xfrm>
        </p:spPr>
        <p:txBody>
          <a:bodyPr anchor="ctr">
            <a:normAutofit/>
          </a:bodyPr>
          <a:lstStyle/>
          <a:p>
            <a:pPr marL="0" indent="0" algn="r">
              <a:buNone/>
            </a:pPr>
            <a:r>
              <a:rPr lang="en-US" sz="2800" dirty="0">
                <a:solidFill>
                  <a:schemeClr val="accent1"/>
                </a:solidFill>
              </a:rPr>
              <a:t>Traditional data quality processes are still relevant if adjusted</a:t>
            </a:r>
            <a:r>
              <a:rPr lang="en-US" sz="2000" dirty="0">
                <a:solidFill>
                  <a:schemeClr val="accent1"/>
                </a:solidFill>
              </a:rPr>
              <a:t>.</a:t>
            </a:r>
            <a:endParaRPr lang="en-US" sz="2000" dirty="0">
              <a:solidFill>
                <a:schemeClr val="accent1"/>
              </a:solidFill>
            </a:endParaRPr>
          </a:p>
          <a:p>
            <a:pPr algn="r"/>
            <a:endParaRPr lang="en-US" sz="20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055891" y="2057399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944836" y="5708134"/>
            <a:ext cx="230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</a:t>
            </a:r>
            <a:r>
              <a:rPr lang="en-US" dirty="0" err="1"/>
              <a:t>Russom</a:t>
            </a:r>
            <a:r>
              <a:rPr lang="en-US" dirty="0"/>
              <a:t>, P., 2019)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/>
          <p:cNvGrpSpPr>
            <a:grpSpLocks noGrp="1" noRot="1" noChangeAspect="1" noMove="1" noResize="1" noUngrp="1"/>
          </p:cNvGrpSpPr>
          <p:nvPr/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Adjustment Process :</a:t>
            </a:r>
            <a:br>
              <a:rPr lang="en-US" sz="4000">
                <a:solidFill>
                  <a:srgbClr val="FFFFFF"/>
                </a:solidFill>
              </a:rPr>
            </a:b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pic>
        <p:nvPicPr>
          <p:cNvPr id="8" name="Graphic 7" descr="Arrow: Rotate right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874905">
            <a:off x="9583384" y="446473"/>
            <a:ext cx="1240654" cy="124065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95476" y="6203007"/>
            <a:ext cx="2922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(</a:t>
            </a:r>
            <a:r>
              <a:rPr lang="en-US" dirty="0" err="1"/>
              <a:t>Russom</a:t>
            </a:r>
            <a:r>
              <a:rPr lang="en-US" dirty="0"/>
              <a:t>, P., 2019)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FINDING 1</a:t>
            </a: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C6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data quality maturity Model</a:t>
            </a:r>
            <a:endParaRPr lang="en-US" sz="2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171" y="562708"/>
            <a:ext cx="8454571" cy="53316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67939" y="6095581"/>
            <a:ext cx="332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(Stovall, J., &amp; McDougall, J., 2019)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FINDING 2</a:t>
            </a:r>
            <a:endParaRPr lang="en-US" sz="5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燕尾形 5"/>
          <p:cNvSpPr/>
          <p:nvPr/>
        </p:nvSpPr>
        <p:spPr>
          <a:xfrm>
            <a:off x="4871085" y="1543685"/>
            <a:ext cx="2012950" cy="40640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Consistency</a:t>
            </a:r>
            <a:endParaRPr lang="en-US" altLang="zh-CN" b="1"/>
          </a:p>
        </p:txBody>
      </p:sp>
      <p:sp>
        <p:nvSpPr>
          <p:cNvPr id="5" name="燕尾形 4"/>
          <p:cNvSpPr/>
          <p:nvPr/>
        </p:nvSpPr>
        <p:spPr>
          <a:xfrm>
            <a:off x="4875530" y="664845"/>
            <a:ext cx="2008505" cy="421005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Completeness</a:t>
            </a:r>
            <a:endParaRPr lang="en-US" altLang="zh-CN" b="1"/>
          </a:p>
        </p:txBody>
      </p:sp>
      <p:sp>
        <p:nvSpPr>
          <p:cNvPr id="7" name="燕尾形 6"/>
          <p:cNvSpPr/>
          <p:nvPr/>
        </p:nvSpPr>
        <p:spPr>
          <a:xfrm>
            <a:off x="4864100" y="2505075"/>
            <a:ext cx="2019935" cy="429895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Accuracy</a:t>
            </a:r>
            <a:r>
              <a:rPr lang="en-US" altLang="zh-CN"/>
              <a:t>	</a:t>
            </a:r>
            <a:endParaRPr lang="en-US" altLang="zh-CN"/>
          </a:p>
        </p:txBody>
      </p:sp>
      <p:sp>
        <p:nvSpPr>
          <p:cNvPr id="8" name="燕尾形 7"/>
          <p:cNvSpPr/>
          <p:nvPr/>
        </p:nvSpPr>
        <p:spPr>
          <a:xfrm>
            <a:off x="4855845" y="3507740"/>
            <a:ext cx="2012950" cy="45847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/>
          </a:p>
          <a:p>
            <a:pPr algn="ctr"/>
            <a:r>
              <a:rPr lang="en-US" altLang="zh-CN" b="1"/>
              <a:t>Conformity</a:t>
            </a:r>
            <a:r>
              <a:rPr lang="en-US" altLang="zh-CN"/>
              <a:t>	</a:t>
            </a:r>
            <a:endParaRPr lang="en-US" altLang="zh-CN"/>
          </a:p>
        </p:txBody>
      </p:sp>
      <p:sp>
        <p:nvSpPr>
          <p:cNvPr id="9" name="燕尾形 8"/>
          <p:cNvSpPr/>
          <p:nvPr/>
        </p:nvSpPr>
        <p:spPr>
          <a:xfrm>
            <a:off x="4875530" y="4539615"/>
            <a:ext cx="2014855" cy="46228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No Duplicates</a:t>
            </a:r>
            <a:endParaRPr lang="en-US" altLang="zh-CN" b="1"/>
          </a:p>
        </p:txBody>
      </p:sp>
      <p:sp>
        <p:nvSpPr>
          <p:cNvPr id="10" name="燕尾形 9"/>
          <p:cNvSpPr/>
          <p:nvPr/>
        </p:nvSpPr>
        <p:spPr>
          <a:xfrm>
            <a:off x="4848860" y="5642610"/>
            <a:ext cx="2013585" cy="46609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/>
              <a:t>Integrity </a:t>
            </a:r>
            <a:endParaRPr lang="en-US" altLang="zh-CN" b="1"/>
          </a:p>
        </p:txBody>
      </p:sp>
      <p:sp>
        <p:nvSpPr>
          <p:cNvPr id="11" name="矩形 10"/>
          <p:cNvSpPr/>
          <p:nvPr/>
        </p:nvSpPr>
        <p:spPr>
          <a:xfrm>
            <a:off x="6884035" y="631825"/>
            <a:ext cx="4842510" cy="4864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>
                <a:solidFill>
                  <a:schemeClr val="tx1"/>
                </a:solidFill>
              </a:rPr>
              <a:t>Completeness does not have influence on non-critical    data. (Customer name, emails address, Phone number)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884035" y="1543685"/>
            <a:ext cx="4842510" cy="4953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600">
                <a:solidFill>
                  <a:schemeClr val="tx1"/>
                </a:solidFill>
                <a:cs typeface="+mn-lt"/>
              </a:rPr>
              <a:t>  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Consistency measures whether data is equivalent   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be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tween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different 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systems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or storage locations.</a:t>
            </a:r>
            <a:endParaRPr lang="en-US" altLang="zh-CN" sz="1600">
              <a:solidFill>
                <a:schemeClr val="tx1"/>
              </a:solidFill>
              <a:cs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884035" y="2401570"/>
            <a:ext cx="4843145" cy="5619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600">
                <a:solidFill>
                  <a:schemeClr val="tx1"/>
                </a:solidFill>
                <a:cs typeface="+mn-lt"/>
              </a:rPr>
              <a:t>  Whether 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data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is correct or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 associated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with 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real-worl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d 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object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.</a:t>
            </a:r>
            <a:endParaRPr lang="en-US" altLang="zh-CN" sz="1600">
              <a:solidFill>
                <a:schemeClr val="tx1"/>
              </a:solidFill>
              <a:cs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84035" y="3442970"/>
            <a:ext cx="4842510" cy="5880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600">
                <a:solidFill>
                  <a:schemeClr val="tx1"/>
                </a:solidFill>
                <a:cs typeface="+mn-lt"/>
              </a:rPr>
              <a:t>   F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ollow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the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 set of standard data definitions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. (Data type,    standard size)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 </a:t>
            </a:r>
            <a:endParaRPr lang="zh-CN" altLang="en-US" sz="1600">
              <a:solidFill>
                <a:schemeClr val="tx1"/>
              </a:solidFill>
              <a:cs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868795" y="4486275"/>
            <a:ext cx="4851400" cy="56832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600">
                <a:solidFill>
                  <a:schemeClr val="tx1"/>
                </a:solidFill>
              </a:rPr>
              <a:t>  </a:t>
            </a:r>
            <a:endParaRPr lang="en-US" altLang="zh-CN" sz="1600">
              <a:solidFill>
                <a:schemeClr val="tx1"/>
              </a:solidFill>
            </a:endParaRPr>
          </a:p>
          <a:p>
            <a:pPr algn="l"/>
            <a:r>
              <a:rPr lang="en-US" altLang="zh-CN" sz="1600">
                <a:solidFill>
                  <a:schemeClr val="tx1"/>
                </a:solidFill>
              </a:rPr>
              <a:t>   Only unique data value exists for each attributes.</a:t>
            </a:r>
            <a:endParaRPr lang="en-US" altLang="zh-CN" sz="1600">
              <a:solidFill>
                <a:schemeClr val="tx1"/>
              </a:solidFill>
            </a:endParaRPr>
          </a:p>
          <a:p>
            <a:pPr algn="l"/>
            <a:endParaRPr lang="en-US" altLang="zh-CN"/>
          </a:p>
        </p:txBody>
      </p:sp>
      <p:sp>
        <p:nvSpPr>
          <p:cNvPr id="16" name="矩形 15"/>
          <p:cNvSpPr/>
          <p:nvPr/>
        </p:nvSpPr>
        <p:spPr>
          <a:xfrm>
            <a:off x="6862445" y="5509260"/>
            <a:ext cx="4857750" cy="5994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CN" sz="1600">
                <a:solidFill>
                  <a:schemeClr val="tx1"/>
                </a:solidFill>
                <a:cs typeface="+mn-lt"/>
              </a:rPr>
              <a:t>  T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he structural testing of data to ensure that the data      </a:t>
            </a:r>
            <a:r>
              <a:rPr lang="en-US" altLang="zh-CN" sz="1600">
                <a:solidFill>
                  <a:schemeClr val="tx1"/>
                </a:solidFill>
                <a:cs typeface="+mn-lt"/>
              </a:rPr>
              <a:t>c</a:t>
            </a:r>
            <a:r>
              <a:rPr lang="zh-CN" altLang="en-US" sz="1600">
                <a:solidFill>
                  <a:schemeClr val="tx1"/>
                </a:solidFill>
                <a:cs typeface="+mn-lt"/>
              </a:rPr>
              <a:t>omplies with procedures.</a:t>
            </a:r>
            <a:endParaRPr lang="zh-CN" altLang="en-US" sz="1600">
              <a:solidFill>
                <a:schemeClr val="tx1"/>
              </a:solidFill>
              <a:cs typeface="+mn-lt"/>
            </a:endParaRPr>
          </a:p>
        </p:txBody>
      </p:sp>
      <p:grpSp>
        <p:nvGrpSpPr>
          <p:cNvPr id="26" name="Group 11"/>
          <p:cNvGrpSpPr>
            <a:grpSpLocks noGrp="1" noRot="1" noChangeAspect="1" noMove="1" noResize="1" noUngrp="1"/>
          </p:cNvGrpSpPr>
          <p:nvPr/>
        </p:nvGrpSpPr>
        <p:grpSpPr>
          <a:xfrm>
            <a:off x="2138694" y="3815"/>
            <a:ext cx="3300730" cy="6878885"/>
            <a:chOff x="1289054" y="-12045"/>
            <a:chExt cx="3300320" cy="6870046"/>
          </a:xfrm>
        </p:grpSpPr>
        <p:sp>
          <p:nvSpPr>
            <p:cNvPr id="27" name="Freeform 6"/>
            <p:cNvSpPr/>
            <p:nvPr/>
          </p:nvSpPr>
          <p:spPr bwMode="auto">
            <a:xfrm>
              <a:off x="1826832" y="-12045"/>
              <a:ext cx="1114286" cy="5254849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8" name="Freeform 7"/>
            <p:cNvSpPr/>
            <p:nvPr/>
          </p:nvSpPr>
          <p:spPr bwMode="auto">
            <a:xfrm rot="21420000">
              <a:off x="1289054" y="20298"/>
              <a:ext cx="1375239" cy="5190797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30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1" name="Freeform 10"/>
            <p:cNvSpPr/>
            <p:nvPr/>
          </p:nvSpPr>
          <p:spPr bwMode="auto">
            <a:xfrm>
              <a:off x="1790007" y="5192070"/>
              <a:ext cx="2799367" cy="1641903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2" name="Freeform 11"/>
            <p:cNvSpPr/>
            <p:nvPr/>
          </p:nvSpPr>
          <p:spPr bwMode="auto">
            <a:xfrm>
              <a:off x="1373498" y="5154019"/>
              <a:ext cx="2201906" cy="167932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5" name="Freeform: Shap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-19685" y="0"/>
            <a:ext cx="3089910" cy="6858000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-19685" y="2464435"/>
            <a:ext cx="3233420" cy="49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50" b="1">
                <a:solidFill>
                  <a:schemeClr val="bg1"/>
                </a:solidFill>
                <a:latin typeface="+mj-lt"/>
                <a:cs typeface="+mj-lt"/>
              </a:rPr>
              <a:t>Attributes of Data</a:t>
            </a:r>
            <a:endParaRPr lang="en-US" altLang="zh-CN" sz="2650" b="1">
              <a:solidFill>
                <a:schemeClr val="bg1"/>
              </a:solidFill>
              <a:latin typeface="+mj-lt"/>
              <a:cs typeface="+mj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544806" y="6536684"/>
            <a:ext cx="39979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zh-CN" altLang="en-US" dirty="0"/>
              <a:t>Stodder</a:t>
            </a:r>
            <a:r>
              <a:rPr lang="en-US" altLang="zh-CN" dirty="0"/>
              <a:t>, D., 2016)</a:t>
            </a:r>
            <a:endParaRPr lang="en-US" altLang="zh-CN" dirty="0"/>
          </a:p>
        </p:txBody>
      </p:sp>
      <p:sp>
        <p:nvSpPr>
          <p:cNvPr id="35" name="文本框 34"/>
          <p:cNvSpPr txBox="1"/>
          <p:nvPr/>
        </p:nvSpPr>
        <p:spPr>
          <a:xfrm>
            <a:off x="7661896" y="6525651"/>
            <a:ext cx="1880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(</a:t>
            </a:r>
            <a:r>
              <a:rPr lang="zh-CN" altLang="en-US" dirty="0"/>
              <a:t>Lebied</a:t>
            </a:r>
            <a:r>
              <a:rPr lang="en-US" altLang="zh-CN" dirty="0"/>
              <a:t>, M., 2018)</a:t>
            </a:r>
            <a:endParaRPr lang="en-US" altLang="zh-C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2069</Words>
  <Application>WPS 演示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Times New Roman</vt:lpstr>
      <vt:lpstr>Calibri Light</vt:lpstr>
      <vt:lpstr>微软雅黑</vt:lpstr>
      <vt:lpstr>Arial Unicode MS</vt:lpstr>
      <vt:lpstr>等线</vt:lpstr>
      <vt:lpstr>Calibri</vt:lpstr>
      <vt:lpstr>Office Theme</vt:lpstr>
      <vt:lpstr>DATA QUALITY</vt:lpstr>
      <vt:lpstr>AGENDA</vt:lpstr>
      <vt:lpstr>INTRODUCTION:   Importance of data quality</vt:lpstr>
      <vt:lpstr>Data quality in the era of big data</vt:lpstr>
      <vt:lpstr>Adjustment Process : </vt:lpstr>
      <vt:lpstr>FINDING 1</vt:lpstr>
      <vt:lpstr>The data quality maturity Model</vt:lpstr>
      <vt:lpstr>FINDING 2</vt:lpstr>
      <vt:lpstr>PowerPoint 演示文稿</vt:lpstr>
      <vt:lpstr>FINDING 3</vt:lpstr>
      <vt:lpstr>Four future trends in data operations</vt:lpstr>
      <vt:lpstr>Lessons Learned</vt:lpstr>
      <vt:lpstr>Reference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QUALITY</dc:title>
  <dc:creator>Tahseen Ahmad</dc:creator>
  <cp:lastModifiedBy>frank</cp:lastModifiedBy>
  <cp:revision>18</cp:revision>
  <dcterms:created xsi:type="dcterms:W3CDTF">2019-05-09T04:04:00Z</dcterms:created>
  <dcterms:modified xsi:type="dcterms:W3CDTF">2019-05-09T18:09:43Z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