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Lst>
  <p:notesMasterIdLst>
    <p:notesMasterId r:id="rId23"/>
  </p:notesMasterIdLst>
  <p:sldIdLst>
    <p:sldId id="256" r:id="rId5"/>
    <p:sldId id="298" r:id="rId6"/>
    <p:sldId id="258" r:id="rId7"/>
    <p:sldId id="335" r:id="rId8"/>
    <p:sldId id="257" r:id="rId9"/>
    <p:sldId id="281" r:id="rId10"/>
    <p:sldId id="302" r:id="rId11"/>
    <p:sldId id="282" r:id="rId12"/>
    <p:sldId id="283" r:id="rId13"/>
    <p:sldId id="284" r:id="rId14"/>
    <p:sldId id="303" r:id="rId15"/>
    <p:sldId id="286" r:id="rId16"/>
    <p:sldId id="285" r:id="rId17"/>
    <p:sldId id="287" r:id="rId18"/>
    <p:sldId id="262" r:id="rId19"/>
    <p:sldId id="290" r:id="rId20"/>
    <p:sldId id="291" r:id="rId21"/>
    <p:sldId id="294" r:id="rId22"/>
    <p:sldId id="260" r:id="rId24"/>
    <p:sldId id="264" r:id="rId25"/>
    <p:sldId id="271" r:id="rId26"/>
    <p:sldId id="276" r:id="rId27"/>
    <p:sldId id="272" r:id="rId28"/>
    <p:sldId id="277" r:id="rId29"/>
    <p:sldId id="297" r:id="rId30"/>
    <p:sldId id="296" r:id="rId31"/>
    <p:sldId id="289" r:id="rId32"/>
    <p:sldId id="273" r:id="rId33"/>
    <p:sldId id="292" r:id="rId34"/>
    <p:sldId id="295" r:id="rId35"/>
    <p:sldId id="306" r:id="rId36"/>
    <p:sldId id="304" r:id="rId37"/>
    <p:sldId id="308" r:id="rId38"/>
    <p:sldId id="307" r:id="rId39"/>
    <p:sldId id="278" r:id="rId40"/>
    <p:sldId id="299" r:id="rId41"/>
    <p:sldId id="30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104" d="100"/>
          <a:sy n="104" d="100"/>
        </p:scale>
        <p:origin x="5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notesMaster" Target="notesMasters/notesMaster1.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93.jpeg"/></Relationships>
</file>

<file path=ppt/diagrams/_rels/data3.xml.rels><?xml version="1.0" encoding="UTF-8" standalone="yes"?>
<Relationships xmlns="http://schemas.openxmlformats.org/package/2006/relationships"><Relationship Id="rId1" Type="http://schemas.openxmlformats.org/officeDocument/2006/relationships/image" Target="../media/image94.jpeg"/></Relationships>
</file>

<file path=ppt/diagrams/_rels/data4.xml.rels><?xml version="1.0" encoding="UTF-8" standalone="yes"?>
<Relationships xmlns="http://schemas.openxmlformats.org/package/2006/relationships"><Relationship Id="rId2" Type="http://schemas.microsoft.com/office/2007/relationships/hdphoto" Target="../media/image96.wdp"/><Relationship Id="rId1" Type="http://schemas.openxmlformats.org/officeDocument/2006/relationships/image" Target="../media/image95.png"/></Relationships>
</file>

<file path=ppt/diagrams/_rels/data5.xml.rels><?xml version="1.0" encoding="UTF-8" standalone="yes"?>
<Relationships xmlns="http://schemas.openxmlformats.org/package/2006/relationships"><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4.jpeg"/></Relationships>
</file>

<file path=ppt/diagrams/_rels/drawing4.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95.png"/></Relationships>
</file>

<file path=ppt/diagrams/_rels/drawing5.xml.rels><?xml version="1.0" encoding="UTF-8" standalone="yes"?>
<Relationships xmlns="http://schemas.openxmlformats.org/package/2006/relationships"><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08A1B6F-947E-4AE1-8D7B-99D002E790EB}"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AF979FE-FE48-44FD-A9C3-6ED613A3389C}" type="pres">
      <dgm:prSet presAssocID="{D08A1B6F-947E-4AE1-8D7B-99D002E790EB}" presName="diagram" presStyleCnt="0">
        <dgm:presLayoutVars>
          <dgm:dir/>
          <dgm:resizeHandles val="exact"/>
        </dgm:presLayoutVars>
      </dgm:prSet>
      <dgm:spPr/>
    </dgm:pt>
  </dgm:ptLst>
  <dgm:cxnLst>
    <dgm:cxn modelId="{65A18210-EF86-4D20-BAEA-E82656ECA3D9}" type="presOf" srcId="{D08A1B6F-947E-4AE1-8D7B-99D002E790EB}" destId="{BAF979FE-FE48-44FD-A9C3-6ED613A3389C}" srcOrd="0"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8AC590-39F6-419F-AA95-E24F81CFBAEB}" type="doc">
      <dgm:prSet loTypeId="urn:microsoft.com/office/officeart/2005/8/layout/vList3" loCatId="list" qsTypeId="urn:microsoft.com/office/officeart/2005/8/quickstyle/simple1" qsCatId="simple" csTypeId="urn:microsoft.com/office/officeart/2005/8/colors/accent1_2" csCatId="accent1" phldr="1"/>
      <dgm:spPr/>
    </dgm:pt>
    <dgm:pt modelId="{9DD0B50A-0600-4650-B492-9B732FEA33CB}">
      <dgm:prSet phldrT="[Text]"/>
      <dgm:spPr/>
      <dgm:t>
        <a:bodyPr/>
        <a:lstStyle/>
        <a:p>
          <a:r>
            <a:rPr lang="en-US" dirty="0"/>
            <a:t>Meat and Indian Bread. Mostly cooked in tandoor and curries are thick, moderate spicy and creamy.</a:t>
          </a:r>
        </a:p>
        <a:p>
          <a:r>
            <a:rPr lang="en-US" dirty="0"/>
            <a:t>Popular : Roti, Naan, Rajma, Daal Makhani, Chicken tikka, etc.</a:t>
          </a:r>
        </a:p>
      </dgm:t>
    </dgm:pt>
    <dgm:pt modelId="{FA9D959D-7988-45C9-946D-93DA0E1AF725}" cxnId="{80E5ACFB-550D-4DE7-98A0-EDD6D62601D6}" type="parTrans">
      <dgm:prSet/>
      <dgm:spPr/>
      <dgm:t>
        <a:bodyPr/>
        <a:lstStyle/>
        <a:p>
          <a:endParaRPr lang="en-US"/>
        </a:p>
      </dgm:t>
    </dgm:pt>
    <dgm:pt modelId="{8D99887E-7125-4703-8305-0739815C0107}" cxnId="{80E5ACFB-550D-4DE7-98A0-EDD6D62601D6}" type="sibTrans">
      <dgm:prSet/>
      <dgm:spPr/>
      <dgm:t>
        <a:bodyPr/>
        <a:lstStyle/>
        <a:p>
          <a:endParaRPr lang="en-US"/>
        </a:p>
      </dgm:t>
    </dgm:pt>
    <dgm:pt modelId="{B59FF91B-1709-46EC-8382-95F2EF2E420A}" type="pres">
      <dgm:prSet presAssocID="{6C8AC590-39F6-419F-AA95-E24F81CFBAEB}" presName="linearFlow" presStyleCnt="0">
        <dgm:presLayoutVars>
          <dgm:dir/>
          <dgm:resizeHandles val="exact"/>
        </dgm:presLayoutVars>
      </dgm:prSet>
      <dgm:spPr/>
    </dgm:pt>
    <dgm:pt modelId="{CA6D165A-CE1F-4290-BDF4-972E6C8B37D4}" type="pres">
      <dgm:prSet presAssocID="{9DD0B50A-0600-4650-B492-9B732FEA33CB}" presName="composite" presStyleCnt="0"/>
      <dgm:spPr/>
    </dgm:pt>
    <dgm:pt modelId="{DEA43871-3BBC-4506-B14D-F56510CC9BB9}" type="pres">
      <dgm:prSet presAssocID="{9DD0B50A-0600-4650-B492-9B732FEA33CB}"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4339BA0-CB6D-47E5-AE3A-172F48DD9C76}" type="pres">
      <dgm:prSet presAssocID="{9DD0B50A-0600-4650-B492-9B732FEA33CB}" presName="txShp" presStyleLbl="node1" presStyleIdx="0" presStyleCnt="1">
        <dgm:presLayoutVars>
          <dgm:bulletEnabled val="1"/>
        </dgm:presLayoutVars>
      </dgm:prSet>
      <dgm:spPr/>
    </dgm:pt>
  </dgm:ptLst>
  <dgm:cxnLst>
    <dgm:cxn modelId="{6EC37162-BC49-4D84-830C-74B86F149226}" type="presOf" srcId="{9DD0B50A-0600-4650-B492-9B732FEA33CB}" destId="{54339BA0-CB6D-47E5-AE3A-172F48DD9C76}" srcOrd="0" destOrd="0" presId="urn:microsoft.com/office/officeart/2005/8/layout/vList3"/>
    <dgm:cxn modelId="{00F2DE6A-48D0-454A-A665-2A0631F903D5}" type="presOf" srcId="{6C8AC590-39F6-419F-AA95-E24F81CFBAEB}" destId="{B59FF91B-1709-46EC-8382-95F2EF2E420A}" srcOrd="0" destOrd="0" presId="urn:microsoft.com/office/officeart/2005/8/layout/vList3"/>
    <dgm:cxn modelId="{80E5ACFB-550D-4DE7-98A0-EDD6D62601D6}" srcId="{6C8AC590-39F6-419F-AA95-E24F81CFBAEB}" destId="{9DD0B50A-0600-4650-B492-9B732FEA33CB}" srcOrd="0" destOrd="0" parTransId="{FA9D959D-7988-45C9-946D-93DA0E1AF725}" sibTransId="{8D99887E-7125-4703-8305-0739815C0107}"/>
    <dgm:cxn modelId="{1A2048EC-9B99-4E5E-8C75-8C8FAD741198}" type="presParOf" srcId="{B59FF91B-1709-46EC-8382-95F2EF2E420A}" destId="{CA6D165A-CE1F-4290-BDF4-972E6C8B37D4}" srcOrd="0" destOrd="0" presId="urn:microsoft.com/office/officeart/2005/8/layout/vList3"/>
    <dgm:cxn modelId="{4BA41FBF-B629-4F6F-A1D4-605A13B07098}" type="presParOf" srcId="{CA6D165A-CE1F-4290-BDF4-972E6C8B37D4}" destId="{DEA43871-3BBC-4506-B14D-F56510CC9BB9}" srcOrd="0" destOrd="0" presId="urn:microsoft.com/office/officeart/2005/8/layout/vList3"/>
    <dgm:cxn modelId="{16EB993A-C364-4CFB-AEE0-EFCCEB2BC0E2}" type="presParOf" srcId="{CA6D165A-CE1F-4290-BDF4-972E6C8B37D4}" destId="{54339BA0-CB6D-47E5-AE3A-172F48DD9C76}"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631F50-26D0-4A35-B2D0-50ED0461B101}" type="doc">
      <dgm:prSet loTypeId="urn:microsoft.com/office/officeart/2005/8/layout/vList3" loCatId="list" qsTypeId="urn:microsoft.com/office/officeart/2005/8/quickstyle/simple1" qsCatId="simple" csTypeId="urn:microsoft.com/office/officeart/2005/8/colors/accent1_2" csCatId="accent1" phldr="1"/>
      <dgm:spPr/>
    </dgm:pt>
    <dgm:pt modelId="{BEAF0017-2B40-4184-A4B6-AF25FE9BBEA3}">
      <dgm:prSet phldrT="[Text]"/>
      <dgm:spPr/>
      <dgm:t>
        <a:bodyPr anchor="t" anchorCtr="0"/>
        <a:lstStyle/>
        <a:p>
          <a:endParaRPr lang="en-US" dirty="0"/>
        </a:p>
      </dgm:t>
    </dgm:pt>
    <dgm:pt modelId="{FB41E8DC-00A3-4AFF-8587-D54CC88CB5FC}" cxnId="{170B1A6E-8CC5-494F-90C5-18AF45586729}" type="parTrans">
      <dgm:prSet/>
      <dgm:spPr/>
      <dgm:t>
        <a:bodyPr/>
        <a:lstStyle/>
        <a:p>
          <a:endParaRPr lang="en-US"/>
        </a:p>
      </dgm:t>
    </dgm:pt>
    <dgm:pt modelId="{A2553572-CECE-4DB7-A549-E3D274B61F09}" cxnId="{170B1A6E-8CC5-494F-90C5-18AF45586729}" type="sibTrans">
      <dgm:prSet/>
      <dgm:spPr/>
      <dgm:t>
        <a:bodyPr/>
        <a:lstStyle/>
        <a:p>
          <a:endParaRPr lang="en-US"/>
        </a:p>
      </dgm:t>
    </dgm:pt>
    <dgm:pt modelId="{7CB31247-8391-44CD-995C-9AA7EA8432E4}" type="pres">
      <dgm:prSet presAssocID="{83631F50-26D0-4A35-B2D0-50ED0461B101}" presName="linearFlow" presStyleCnt="0">
        <dgm:presLayoutVars>
          <dgm:dir/>
          <dgm:resizeHandles val="exact"/>
        </dgm:presLayoutVars>
      </dgm:prSet>
      <dgm:spPr/>
    </dgm:pt>
    <dgm:pt modelId="{B0ABF153-CB87-43CC-9E0B-3D708608D7EF}" type="pres">
      <dgm:prSet presAssocID="{BEAF0017-2B40-4184-A4B6-AF25FE9BBEA3}" presName="composite" presStyleCnt="0"/>
      <dgm:spPr/>
    </dgm:pt>
    <dgm:pt modelId="{35AB682A-258A-406B-B360-3D1C85D94698}" type="pres">
      <dgm:prSet presAssocID="{BEAF0017-2B40-4184-A4B6-AF25FE9BBEA3}" presName="imgShp" presStyleLbl="fgImgPlace1" presStyleIdx="0" presStyleCnt="1" custLinFactX="70972" custLinFactNeighborX="100000" custLinFactNeighborY="0"/>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267E9B6D-275B-4C7C-8499-81BAD691ECB7}" type="pres">
      <dgm:prSet presAssocID="{BEAF0017-2B40-4184-A4B6-AF25FE9BBEA3}" presName="txShp" presStyleLbl="node1" presStyleIdx="0" presStyleCnt="1" custAng="10800000" custScaleX="105343" custLinFactNeighborX="-9255">
        <dgm:presLayoutVars>
          <dgm:bulletEnabled val="1"/>
        </dgm:presLayoutVars>
      </dgm:prSet>
      <dgm:spPr/>
    </dgm:pt>
  </dgm:ptLst>
  <dgm:cxnLst>
    <dgm:cxn modelId="{7291D805-DC51-4724-8520-FEE8E69FAF48}" type="presOf" srcId="{83631F50-26D0-4A35-B2D0-50ED0461B101}" destId="{7CB31247-8391-44CD-995C-9AA7EA8432E4}" srcOrd="0" destOrd="0" presId="urn:microsoft.com/office/officeart/2005/8/layout/vList3"/>
    <dgm:cxn modelId="{D4ADED6D-4C40-4EE4-8B57-4F1AD76C118D}" type="presOf" srcId="{BEAF0017-2B40-4184-A4B6-AF25FE9BBEA3}" destId="{267E9B6D-275B-4C7C-8499-81BAD691ECB7}" srcOrd="0" destOrd="0" presId="urn:microsoft.com/office/officeart/2005/8/layout/vList3"/>
    <dgm:cxn modelId="{170B1A6E-8CC5-494F-90C5-18AF45586729}" srcId="{83631F50-26D0-4A35-B2D0-50ED0461B101}" destId="{BEAF0017-2B40-4184-A4B6-AF25FE9BBEA3}" srcOrd="0" destOrd="0" parTransId="{FB41E8DC-00A3-4AFF-8587-D54CC88CB5FC}" sibTransId="{A2553572-CECE-4DB7-A549-E3D274B61F09}"/>
    <dgm:cxn modelId="{0BB3F3D9-D947-4115-895A-6A390FCFEBD1}" type="presParOf" srcId="{7CB31247-8391-44CD-995C-9AA7EA8432E4}" destId="{B0ABF153-CB87-43CC-9E0B-3D708608D7EF}" srcOrd="0" destOrd="0" presId="urn:microsoft.com/office/officeart/2005/8/layout/vList3"/>
    <dgm:cxn modelId="{449BD886-3A06-4F38-9D3E-2D8CE28B38A5}" type="presParOf" srcId="{B0ABF153-CB87-43CC-9E0B-3D708608D7EF}" destId="{35AB682A-258A-406B-B360-3D1C85D94698}" srcOrd="0" destOrd="0" presId="urn:microsoft.com/office/officeart/2005/8/layout/vList3"/>
    <dgm:cxn modelId="{B5142C35-D7B4-4D5A-BD08-516BDBD03E59}" type="presParOf" srcId="{B0ABF153-CB87-43CC-9E0B-3D708608D7EF}" destId="{267E9B6D-275B-4C7C-8499-81BAD691ECB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1F74D0-79E3-4E10-B723-A0CB56EFC9CD}" type="doc">
      <dgm:prSet loTypeId="urn:microsoft.com/office/officeart/2005/8/layout/vList3" loCatId="list" qsTypeId="urn:microsoft.com/office/officeart/2005/8/quickstyle/simple1" qsCatId="simple" csTypeId="urn:microsoft.com/office/officeart/2005/8/colors/accent1_2" csCatId="accent1" phldr="1"/>
      <dgm:spPr/>
    </dgm:pt>
    <dgm:pt modelId="{576993AD-74E0-4B53-BA13-2D02B86D18E8}">
      <dgm:prSet phldrT="[Text]"/>
      <dgm:spPr/>
      <dgm:t>
        <a:bodyPr/>
        <a:lstStyle/>
        <a:p>
          <a:r>
            <a:rPr lang="en-US" dirty="0"/>
            <a:t>This cuisine varies slightly with sweet touch in Gujarat to spicy in Maharashtra. It consists of all vegetarian platter to something mix with veggies, seafood and meat.</a:t>
          </a:r>
        </a:p>
        <a:p>
          <a:r>
            <a:rPr lang="en-US" dirty="0"/>
            <a:t>Popular : Dhokla, Vada Pav, Aamras, Chapati, etc.</a:t>
          </a:r>
        </a:p>
      </dgm:t>
    </dgm:pt>
    <dgm:pt modelId="{68C4B0E2-80B2-4C12-B6D2-8862000B4745}" cxnId="{8A634F27-1E08-48D9-A885-D6E362424976}" type="parTrans">
      <dgm:prSet/>
      <dgm:spPr/>
      <dgm:t>
        <a:bodyPr/>
        <a:lstStyle/>
        <a:p>
          <a:endParaRPr lang="en-US"/>
        </a:p>
      </dgm:t>
    </dgm:pt>
    <dgm:pt modelId="{B835A7F2-FEC3-43D9-B571-585E20863531}" cxnId="{8A634F27-1E08-48D9-A885-D6E362424976}" type="sibTrans">
      <dgm:prSet/>
      <dgm:spPr/>
      <dgm:t>
        <a:bodyPr/>
        <a:lstStyle/>
        <a:p>
          <a:endParaRPr lang="en-US"/>
        </a:p>
      </dgm:t>
    </dgm:pt>
    <dgm:pt modelId="{6D399700-06F1-413B-9845-8E84EFC15C7C}" type="pres">
      <dgm:prSet presAssocID="{4C1F74D0-79E3-4E10-B723-A0CB56EFC9CD}" presName="linearFlow" presStyleCnt="0">
        <dgm:presLayoutVars>
          <dgm:dir/>
          <dgm:resizeHandles val="exact"/>
        </dgm:presLayoutVars>
      </dgm:prSet>
      <dgm:spPr/>
    </dgm:pt>
    <dgm:pt modelId="{EF1FA3F5-E956-4CE6-8A3E-4559618792CC}" type="pres">
      <dgm:prSet presAssocID="{576993AD-74E0-4B53-BA13-2D02B86D18E8}" presName="composite" presStyleCnt="0"/>
      <dgm:spPr/>
    </dgm:pt>
    <dgm:pt modelId="{24B05E28-A12F-4835-B5A0-847B4A1186A8}" type="pres">
      <dgm:prSet presAssocID="{576993AD-74E0-4B53-BA13-2D02B86D18E8}" presName="imgShp" presStyleLbl="fgImgPlace1" presStyleIdx="0" presStyleCnt="1"/>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l="1185" t="10225" r="1185" b="10225"/>
          </a:stretch>
        </a:blipFill>
      </dgm:spPr>
    </dgm:pt>
    <dgm:pt modelId="{D295EB4A-75AA-48DD-9C2B-AAB58A3DC5D6}" type="pres">
      <dgm:prSet presAssocID="{576993AD-74E0-4B53-BA13-2D02B86D18E8}" presName="txShp" presStyleLbl="node1" presStyleIdx="0" presStyleCnt="1">
        <dgm:presLayoutVars>
          <dgm:bulletEnabled val="1"/>
        </dgm:presLayoutVars>
      </dgm:prSet>
      <dgm:spPr/>
    </dgm:pt>
  </dgm:ptLst>
  <dgm:cxnLst>
    <dgm:cxn modelId="{8A634F27-1E08-48D9-A885-D6E362424976}" srcId="{4C1F74D0-79E3-4E10-B723-A0CB56EFC9CD}" destId="{576993AD-74E0-4B53-BA13-2D02B86D18E8}" srcOrd="0" destOrd="0" parTransId="{68C4B0E2-80B2-4C12-B6D2-8862000B4745}" sibTransId="{B835A7F2-FEC3-43D9-B571-585E20863531}"/>
    <dgm:cxn modelId="{3E07B244-3769-4363-B497-F973412CD4D0}" type="presOf" srcId="{4C1F74D0-79E3-4E10-B723-A0CB56EFC9CD}" destId="{6D399700-06F1-413B-9845-8E84EFC15C7C}" srcOrd="0" destOrd="0" presId="urn:microsoft.com/office/officeart/2005/8/layout/vList3"/>
    <dgm:cxn modelId="{2BD3DB72-C37B-4FD0-8BEB-856E50239C16}" type="presOf" srcId="{576993AD-74E0-4B53-BA13-2D02B86D18E8}" destId="{D295EB4A-75AA-48DD-9C2B-AAB58A3DC5D6}" srcOrd="0" destOrd="0" presId="urn:microsoft.com/office/officeart/2005/8/layout/vList3"/>
    <dgm:cxn modelId="{E4CE4C30-951C-403F-A1F4-5F757C5FADBB}" type="presParOf" srcId="{6D399700-06F1-413B-9845-8E84EFC15C7C}" destId="{EF1FA3F5-E956-4CE6-8A3E-4559618792CC}" srcOrd="0" destOrd="0" presId="urn:microsoft.com/office/officeart/2005/8/layout/vList3"/>
    <dgm:cxn modelId="{3669580C-FA23-4A41-9BFB-B177EC390EBC}" type="presParOf" srcId="{EF1FA3F5-E956-4CE6-8A3E-4559618792CC}" destId="{24B05E28-A12F-4835-B5A0-847B4A1186A8}" srcOrd="0" destOrd="0" presId="urn:microsoft.com/office/officeart/2005/8/layout/vList3"/>
    <dgm:cxn modelId="{9445EBAA-3919-4C3D-8809-7C0D881925A0}" type="presParOf" srcId="{EF1FA3F5-E956-4CE6-8A3E-4559618792CC}" destId="{D295EB4A-75AA-48DD-9C2B-AAB58A3DC5D6}"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AE1F8C-67AD-4E84-9957-633113403AE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49E41E3-6D76-4FD5-975D-2402ABFF35FE}">
      <dgm:prSet phldrT="[Text]" phldr="1"/>
      <dgm:spPr/>
      <dgm:t>
        <a:bodyPr/>
        <a:lstStyle/>
        <a:p>
          <a:endParaRPr lang="en-US" dirty="0"/>
        </a:p>
      </dgm:t>
    </dgm:pt>
    <dgm:pt modelId="{15DFCAFE-FF75-429A-9785-ACC96FD9D417}" cxnId="{FEA57A53-02DE-41E5-A8D6-CBFCBF4F94BA}" type="parTrans">
      <dgm:prSet/>
      <dgm:spPr/>
      <dgm:t>
        <a:bodyPr/>
        <a:lstStyle/>
        <a:p>
          <a:endParaRPr lang="en-US"/>
        </a:p>
      </dgm:t>
    </dgm:pt>
    <dgm:pt modelId="{AE2382BF-6EB5-4AC0-9EE5-624462D30BC5}" cxnId="{FEA57A53-02DE-41E5-A8D6-CBFCBF4F94BA}" type="sibTran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646F34ED-0B44-4155-A9F7-E95BD6D7D783}">
      <dgm:prSet phldrT="[Text]" phldr="1"/>
      <dgm:spPr/>
      <dgm:t>
        <a:bodyPr/>
        <a:lstStyle/>
        <a:p>
          <a:endParaRPr lang="en-US" dirty="0"/>
        </a:p>
      </dgm:t>
    </dgm:pt>
    <dgm:pt modelId="{11ABE160-61AE-4397-B18B-54183D8D03EF}" cxnId="{7CD57772-7F10-402B-AF7D-315D1D04157F}" type="parTrans">
      <dgm:prSet/>
      <dgm:spPr/>
      <dgm:t>
        <a:bodyPr/>
        <a:lstStyle/>
        <a:p>
          <a:endParaRPr lang="en-US"/>
        </a:p>
      </dgm:t>
    </dgm:pt>
    <dgm:pt modelId="{0E5B3E70-ADC5-438C-B983-D3611DB04BAB}" cxnId="{7CD57772-7F10-402B-AF7D-315D1D04157F}" type="sibTran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894" t="2995" r="-1894" b="2995"/>
          </a:stretch>
        </a:blipFill>
      </dgm:spPr>
      <dgm:t>
        <a:bodyPr/>
        <a:lstStyle/>
        <a:p>
          <a:endParaRPr lang="en-US"/>
        </a:p>
      </dgm:t>
    </dgm:pt>
    <dgm:pt modelId="{D38EFCA2-DC8E-40D5-B4BC-FDAB5463D80C}">
      <dgm:prSet phldrT="[Text]" phldr="1"/>
      <dgm:spPr/>
      <dgm:t>
        <a:bodyPr/>
        <a:lstStyle/>
        <a:p>
          <a:endParaRPr lang="en-US" dirty="0"/>
        </a:p>
      </dgm:t>
    </dgm:pt>
    <dgm:pt modelId="{702CD06F-862A-4D3D-92EC-162159057E80}" cxnId="{FEA4EE78-6F68-4783-865D-268F8D4940DC}" type="parTrans">
      <dgm:prSet/>
      <dgm:spPr/>
      <dgm:t>
        <a:bodyPr/>
        <a:lstStyle/>
        <a:p>
          <a:endParaRPr lang="en-US"/>
        </a:p>
      </dgm:t>
    </dgm:pt>
    <dgm:pt modelId="{2BAE6F35-BD43-423F-9AC3-928AB463BCF5}" cxnId="{FEA4EE78-6F68-4783-865D-268F8D4940DC}" type="sibTran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872" t="4674" r="3872" b="4674"/>
          </a:stretch>
        </a:blipFill>
      </dgm:spPr>
      <dgm:t>
        <a:bodyPr/>
        <a:lstStyle/>
        <a:p>
          <a:endParaRPr lang="en-US"/>
        </a:p>
      </dgm:t>
    </dgm:pt>
    <dgm:pt modelId="{072F8022-F6A6-4033-AEE4-46ED0860DBDD}">
      <dgm:prSet phldrT="[Text]" phldr="1"/>
      <dgm:spPr/>
      <dgm:t>
        <a:bodyPr/>
        <a:lstStyle/>
        <a:p>
          <a:endParaRPr lang="en-US" dirty="0"/>
        </a:p>
      </dgm:t>
    </dgm:pt>
    <dgm:pt modelId="{F60E7013-19D7-4370-85ED-B3364A73F91D}" cxnId="{9696E2CD-1493-4623-AD21-A9E15C7F40B3}" type="parTrans">
      <dgm:prSet/>
      <dgm:spPr/>
      <dgm:t>
        <a:bodyPr/>
        <a:lstStyle/>
        <a:p>
          <a:endParaRPr lang="en-US"/>
        </a:p>
      </dgm:t>
    </dgm:pt>
    <dgm:pt modelId="{9DF857F6-C712-4081-9C1C-9F6B51FE09A7}" cxnId="{9696E2CD-1493-4623-AD21-A9E15C7F40B3}" type="sibTran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AE928E4C-746C-46E9-B147-FDFA41517CB0}">
      <dgm:prSet phldrT="[Text]" phldr="1"/>
      <dgm:spPr/>
      <dgm:t>
        <a:bodyPr/>
        <a:lstStyle/>
        <a:p>
          <a:endParaRPr lang="en-US"/>
        </a:p>
      </dgm:t>
    </dgm:pt>
    <dgm:pt modelId="{4E8C2F79-5F59-4CF2-871F-C617FBD50109}" cxnId="{209A6C7B-ACE7-4153-87D3-AD437589A4CF}" type="parTrans">
      <dgm:prSet/>
      <dgm:spPr/>
      <dgm:t>
        <a:bodyPr/>
        <a:lstStyle/>
        <a:p>
          <a:endParaRPr lang="en-US"/>
        </a:p>
      </dgm:t>
    </dgm:pt>
    <dgm:pt modelId="{75EA6B9C-3815-40C3-9D58-1E72DEEAC0E0}" cxnId="{209A6C7B-ACE7-4153-87D3-AD437589A4CF}" type="sibTran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4000" r="-24000"/>
          </a:stretch>
        </a:blipFill>
      </dgm:spPr>
      <dgm:t>
        <a:bodyPr/>
        <a:lstStyle/>
        <a:p>
          <a:endParaRPr lang="en-US"/>
        </a:p>
      </dgm:t>
    </dgm:pt>
    <dgm:pt modelId="{48173BF2-14B0-43B1-9DEC-6C62703B4058}">
      <dgm:prSet phldrT="[Text]" phldr="1"/>
      <dgm:spPr/>
      <dgm:t>
        <a:bodyPr/>
        <a:lstStyle/>
        <a:p>
          <a:endParaRPr lang="en-US" dirty="0"/>
        </a:p>
      </dgm:t>
    </dgm:pt>
    <dgm:pt modelId="{928C6A65-8562-4F4F-ADBC-9A8E24E3BC14}" cxnId="{FAAFC133-818D-4F2C-ABE5-22C7B1FD01D0}" type="parTrans">
      <dgm:prSet/>
      <dgm:spPr/>
      <dgm:t>
        <a:bodyPr/>
        <a:lstStyle/>
        <a:p>
          <a:endParaRPr lang="en-US"/>
        </a:p>
      </dgm:t>
    </dgm:pt>
    <dgm:pt modelId="{EF9C7B4A-E058-4804-8E50-40B2AD78B783}" cxnId="{FAAFC133-818D-4F2C-ABE5-22C7B1FD01D0}" type="sibTrans">
      <dgm:prSet/>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989" t="4674" r="989" b="4674"/>
          </a:stretch>
        </a:blipFill>
      </dgm:spPr>
      <dgm:t>
        <a:bodyPr/>
        <a:lstStyle/>
        <a:p>
          <a:endParaRPr lang="en-US"/>
        </a:p>
      </dgm:t>
    </dgm:pt>
    <dgm:pt modelId="{4918ACF0-11FF-4E46-ABFB-FBD1A81BEE57}">
      <dgm:prSet phldrT="[Text]" phldr="1"/>
      <dgm:spPr/>
      <dgm:t>
        <a:bodyPr/>
        <a:lstStyle/>
        <a:p>
          <a:endParaRPr lang="en-US"/>
        </a:p>
      </dgm:t>
    </dgm:pt>
    <dgm:pt modelId="{5522FA5C-75B4-46BF-835E-1FAE2C84F039}" cxnId="{AE8EFCA0-6BE9-4B95-BECE-6CDF39C5CD34}" type="parTrans">
      <dgm:prSet/>
      <dgm:spPr/>
      <dgm:t>
        <a:bodyPr/>
        <a:lstStyle/>
        <a:p>
          <a:endParaRPr lang="en-US"/>
        </a:p>
      </dgm:t>
    </dgm:pt>
    <dgm:pt modelId="{25F3F461-01C1-4E41-87DC-1838E2F512C3}" cxnId="{AE8EFCA0-6BE9-4B95-BECE-6CDF39C5CD34}" type="sibTrans">
      <dgm:prSet/>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2430" t="6352" r="2430" b="6352"/>
          </a:stretch>
        </a:blipFill>
      </dgm:spPr>
      <dgm:t>
        <a:bodyPr/>
        <a:lstStyle/>
        <a:p>
          <a:endParaRPr lang="en-US"/>
        </a:p>
      </dgm:t>
    </dgm:pt>
    <dgm:pt modelId="{A2D310B1-14B7-4D73-9947-6051BC2FE1C4}" type="pres">
      <dgm:prSet presAssocID="{05AE1F8C-67AD-4E84-9957-633113403AE8}" presName="Name0" presStyleCnt="0">
        <dgm:presLayoutVars>
          <dgm:chMax val="21"/>
          <dgm:chPref val="21"/>
        </dgm:presLayoutVars>
      </dgm:prSet>
      <dgm:spPr/>
    </dgm:pt>
    <dgm:pt modelId="{39321551-493A-437B-A27B-A068C234B916}" type="pres">
      <dgm:prSet presAssocID="{F49E41E3-6D76-4FD5-975D-2402ABFF35FE}" presName="text1" presStyleCnt="0"/>
      <dgm:spPr/>
    </dgm:pt>
    <dgm:pt modelId="{4B57B36F-0007-44D4-9687-C9B0A4BCF719}" type="pres">
      <dgm:prSet presAssocID="{F49E41E3-6D76-4FD5-975D-2402ABFF35FE}" presName="textRepeatNode" presStyleLbl="alignNode1" presStyleIdx="0" presStyleCnt="7" custFlipVert="1" custFlipHor="1" custScaleX="41796" custScaleY="4046">
        <dgm:presLayoutVars>
          <dgm:chMax val="0"/>
          <dgm:chPref val="0"/>
          <dgm:bulletEnabled val="1"/>
        </dgm:presLayoutVars>
      </dgm:prSet>
      <dgm:spPr/>
    </dgm:pt>
    <dgm:pt modelId="{C6919A42-721F-4A98-B29A-CC0317FF2538}" type="pres">
      <dgm:prSet presAssocID="{F49E41E3-6D76-4FD5-975D-2402ABFF35FE}" presName="textaccent1" presStyleCnt="0"/>
      <dgm:spPr/>
    </dgm:pt>
    <dgm:pt modelId="{12380764-D5B0-4FC9-B008-023975CF2E71}" type="pres">
      <dgm:prSet presAssocID="{F49E41E3-6D76-4FD5-975D-2402ABFF35FE}" presName="accentRepeatNode" presStyleLbl="solidAlignAcc1" presStyleIdx="0" presStyleCnt="14" custScaleX="146410" custScaleY="146410"/>
      <dgm:spPr/>
    </dgm:pt>
    <dgm:pt modelId="{890A38AA-1A8E-46E6-8060-6D7EE3FADF81}" type="pres">
      <dgm:prSet presAssocID="{AE2382BF-6EB5-4AC0-9EE5-624462D30BC5}" presName="image1" presStyleCnt="0"/>
      <dgm:spPr/>
    </dgm:pt>
    <dgm:pt modelId="{0C75ACB0-ECAF-4AAB-B33E-D33554F08DF3}" type="pres">
      <dgm:prSet presAssocID="{AE2382BF-6EB5-4AC0-9EE5-624462D30BC5}" presName="imageRepeatNode" presStyleLbl="alignAcc1" presStyleIdx="0" presStyleCnt="7" custScaleX="146410" custScaleY="146410" custLinFactNeighborX="39631" custLinFactNeighborY="52137"/>
      <dgm:spPr/>
    </dgm:pt>
    <dgm:pt modelId="{952E0D70-6D05-4002-A55D-5558462683A4}" type="pres">
      <dgm:prSet presAssocID="{AE2382BF-6EB5-4AC0-9EE5-624462D30BC5}" presName="imageaccent1" presStyleCnt="0"/>
      <dgm:spPr/>
    </dgm:pt>
    <dgm:pt modelId="{0A3461DE-6286-4520-982A-12C915E7DD63}" type="pres">
      <dgm:prSet presAssocID="{AE2382BF-6EB5-4AC0-9EE5-624462D30BC5}" presName="accentRepeatNode" presStyleLbl="solidAlignAcc1" presStyleIdx="1" presStyleCnt="14" custScaleX="146410" custScaleY="146410" custLinFactX="917217" custLinFactY="419610" custLinFactNeighborX="1000000" custLinFactNeighborY="500000"/>
      <dgm:spPr/>
    </dgm:pt>
    <dgm:pt modelId="{838763B5-CDBF-439D-8B17-AD1548890E43}" type="pres">
      <dgm:prSet presAssocID="{646F34ED-0B44-4155-A9F7-E95BD6D7D783}" presName="text2" presStyleCnt="0"/>
      <dgm:spPr/>
    </dgm:pt>
    <dgm:pt modelId="{FEE683C0-4072-48FD-8C89-49269F56A434}" type="pres">
      <dgm:prSet presAssocID="{646F34ED-0B44-4155-A9F7-E95BD6D7D783}" presName="textRepeatNode" presStyleLbl="alignNode1" presStyleIdx="1" presStyleCnt="7" custFlipHor="1" custScaleX="3090" custScaleY="4709" custLinFactX="11080" custLinFactY="69896" custLinFactNeighborX="100000" custLinFactNeighborY="100000">
        <dgm:presLayoutVars>
          <dgm:chMax val="0"/>
          <dgm:chPref val="0"/>
          <dgm:bulletEnabled val="1"/>
        </dgm:presLayoutVars>
      </dgm:prSet>
      <dgm:spPr/>
    </dgm:pt>
    <dgm:pt modelId="{BA558BB5-C1A9-4FDF-93D4-3192874B9C2B}" type="pres">
      <dgm:prSet presAssocID="{646F34ED-0B44-4155-A9F7-E95BD6D7D783}" presName="textaccent2" presStyleCnt="0"/>
      <dgm:spPr/>
    </dgm:pt>
    <dgm:pt modelId="{E2122790-FDE4-4DD5-9377-FDCAC9E3C79A}" type="pres">
      <dgm:prSet presAssocID="{646F34ED-0B44-4155-A9F7-E95BD6D7D783}" presName="accentRepeatNode" presStyleLbl="solidAlignAcc1" presStyleIdx="2" presStyleCnt="14" custScaleX="146410" custScaleY="146410"/>
      <dgm:spPr/>
    </dgm:pt>
    <dgm:pt modelId="{F5133467-382E-426F-969A-59BA4850862E}" type="pres">
      <dgm:prSet presAssocID="{0E5B3E70-ADC5-438C-B983-D3611DB04BAB}" presName="image2" presStyleCnt="0"/>
      <dgm:spPr/>
    </dgm:pt>
    <dgm:pt modelId="{3E2CFC46-18C5-4A42-A435-1B6F771A9604}" type="pres">
      <dgm:prSet presAssocID="{0E5B3E70-ADC5-438C-B983-D3611DB04BAB}" presName="imageRepeatNode" presStyleLbl="alignAcc1" presStyleIdx="1" presStyleCnt="7" custScaleX="146410" custScaleY="146410" custLinFactNeighborX="-97010" custLinFactNeighborY="-80630"/>
      <dgm:spPr/>
    </dgm:pt>
    <dgm:pt modelId="{598F63D4-ED0D-451F-AF21-DE9DBEC8B509}" type="pres">
      <dgm:prSet presAssocID="{0E5B3E70-ADC5-438C-B983-D3611DB04BAB}" presName="imageaccent2" presStyleCnt="0"/>
      <dgm:spPr/>
    </dgm:pt>
    <dgm:pt modelId="{34BC82C1-1FE3-4E31-8E37-E35044E4A4D0}" type="pres">
      <dgm:prSet presAssocID="{0E5B3E70-ADC5-438C-B983-D3611DB04BAB}" presName="accentRepeatNode" presStyleLbl="solidAlignAcc1" presStyleIdx="3" presStyleCnt="14" custScaleX="146410" custScaleY="146410"/>
      <dgm:spPr/>
    </dgm:pt>
    <dgm:pt modelId="{EB3A1193-D4B7-43E7-BBF7-69443CC4DC09}" type="pres">
      <dgm:prSet presAssocID="{D38EFCA2-DC8E-40D5-B4BC-FDAB5463D80C}" presName="text3" presStyleCnt="0"/>
      <dgm:spPr/>
    </dgm:pt>
    <dgm:pt modelId="{1242A0BB-AAE2-44CD-B7CD-BF23BAD09608}" type="pres">
      <dgm:prSet presAssocID="{D38EFCA2-DC8E-40D5-B4BC-FDAB5463D80C}" presName="textRepeatNode" presStyleLbl="alignNode1" presStyleIdx="2" presStyleCnt="7" custScaleX="2911" custScaleY="2458" custLinFactNeighborX="-44203" custLinFactNeighborY="94866">
        <dgm:presLayoutVars>
          <dgm:chMax val="0"/>
          <dgm:chPref val="0"/>
          <dgm:bulletEnabled val="1"/>
        </dgm:presLayoutVars>
      </dgm:prSet>
      <dgm:spPr/>
    </dgm:pt>
    <dgm:pt modelId="{84E46192-7C1A-40F3-88E0-BF2A01B0B832}" type="pres">
      <dgm:prSet presAssocID="{D38EFCA2-DC8E-40D5-B4BC-FDAB5463D80C}" presName="textaccent3" presStyleCnt="0"/>
      <dgm:spPr/>
    </dgm:pt>
    <dgm:pt modelId="{B41313F0-F823-49C4-8866-F589C38542EC}" type="pres">
      <dgm:prSet presAssocID="{D38EFCA2-DC8E-40D5-B4BC-FDAB5463D80C}" presName="accentRepeatNode" presStyleLbl="solidAlignAcc1" presStyleIdx="4" presStyleCnt="14" custScaleX="146410" custScaleY="146410" custLinFactX="-26968" custLinFactNeighborX="-100000"/>
      <dgm:spPr/>
    </dgm:pt>
    <dgm:pt modelId="{1AF6341F-EB9E-44E4-8CB1-EA67751E5C19}" type="pres">
      <dgm:prSet presAssocID="{2BAE6F35-BD43-423F-9AC3-928AB463BCF5}" presName="image3" presStyleCnt="0"/>
      <dgm:spPr/>
    </dgm:pt>
    <dgm:pt modelId="{28609E6B-3F3A-43C7-B3C0-B8B97F3CDAFD}" type="pres">
      <dgm:prSet presAssocID="{2BAE6F35-BD43-423F-9AC3-928AB463BCF5}" presName="imageRepeatNode" presStyleLbl="alignAcc1" presStyleIdx="2" presStyleCnt="7" custScaleX="146410" custScaleY="146410" custLinFactX="11820" custLinFactNeighborX="100000" custLinFactNeighborY="10367"/>
      <dgm:spPr/>
    </dgm:pt>
    <dgm:pt modelId="{8CA77409-111D-4EE7-8BD0-6A6D0CBB76AF}" type="pres">
      <dgm:prSet presAssocID="{2BAE6F35-BD43-423F-9AC3-928AB463BCF5}" presName="imageaccent3" presStyleCnt="0"/>
      <dgm:spPr/>
    </dgm:pt>
    <dgm:pt modelId="{CF721645-7658-4598-871A-085FE513A0B4}" type="pres">
      <dgm:prSet presAssocID="{2BAE6F35-BD43-423F-9AC3-928AB463BCF5}" presName="accentRepeatNode" presStyleLbl="solidAlignAcc1" presStyleIdx="5" presStyleCnt="14" custScaleX="146410" custScaleY="146410"/>
      <dgm:spPr/>
    </dgm:pt>
    <dgm:pt modelId="{D82CDE9F-48E7-41FE-86BD-77FED30A7BD3}" type="pres">
      <dgm:prSet presAssocID="{072F8022-F6A6-4033-AEE4-46ED0860DBDD}" presName="text4" presStyleCnt="0"/>
      <dgm:spPr/>
    </dgm:pt>
    <dgm:pt modelId="{8CA971F3-346B-420A-BB6F-96BD9E2DA422}" type="pres">
      <dgm:prSet presAssocID="{072F8022-F6A6-4033-AEE4-46ED0860DBDD}" presName="textRepeatNode" presStyleLbl="alignNode1" presStyleIdx="3" presStyleCnt="7" custFlipVert="1" custFlipHor="0" custScaleX="2111" custScaleY="12197" custLinFactY="100000" custLinFactNeighborX="-10367" custLinFactNeighborY="106790">
        <dgm:presLayoutVars>
          <dgm:chMax val="0"/>
          <dgm:chPref val="0"/>
          <dgm:bulletEnabled val="1"/>
        </dgm:presLayoutVars>
      </dgm:prSet>
      <dgm:spPr/>
    </dgm:pt>
    <dgm:pt modelId="{CBD97EC3-9A53-4B2C-8F92-950FEAB41FEA}" type="pres">
      <dgm:prSet presAssocID="{072F8022-F6A6-4033-AEE4-46ED0860DBDD}" presName="textaccent4" presStyleCnt="0"/>
      <dgm:spPr/>
    </dgm:pt>
    <dgm:pt modelId="{D3602123-7240-40B0-B68A-29DB48DA0AA3}" type="pres">
      <dgm:prSet presAssocID="{072F8022-F6A6-4033-AEE4-46ED0860DBDD}" presName="accentRepeatNode" presStyleLbl="solidAlignAcc1" presStyleIdx="6" presStyleCnt="14" custScaleX="146410" custScaleY="146410" custLinFactY="900000" custLinFactNeighborX="95226" custLinFactNeighborY="961290"/>
      <dgm:spPr/>
    </dgm:pt>
    <dgm:pt modelId="{F8529C35-1699-46CA-B643-607C420B0382}" type="pres">
      <dgm:prSet presAssocID="{9DF857F6-C712-4081-9C1C-9F6B51FE09A7}" presName="image4" presStyleCnt="0"/>
      <dgm:spPr/>
    </dgm:pt>
    <dgm:pt modelId="{3DBC0698-5D7F-4211-A9A9-CC76CBEF21A5}" type="pres">
      <dgm:prSet presAssocID="{9DF857F6-C712-4081-9C1C-9F6B51FE09A7}" presName="imageRepeatNode" presStyleLbl="alignAcc1" presStyleIdx="3" presStyleCnt="7" custScaleX="146410" custScaleY="146410" custLinFactNeighborX="-60723" custLinFactNeighborY="54332"/>
      <dgm:spPr/>
    </dgm:pt>
    <dgm:pt modelId="{48C73BC5-C95E-4870-9512-D005F2E563B0}" type="pres">
      <dgm:prSet presAssocID="{9DF857F6-C712-4081-9C1C-9F6B51FE09A7}" presName="imageaccent4" presStyleCnt="0"/>
      <dgm:spPr/>
    </dgm:pt>
    <dgm:pt modelId="{B1198A79-74B6-4B22-BB77-3A1161654037}" type="pres">
      <dgm:prSet presAssocID="{9DF857F6-C712-4081-9C1C-9F6B51FE09A7}" presName="accentRepeatNode" presStyleLbl="solidAlignAcc1" presStyleIdx="7" presStyleCnt="14" custScaleX="146410" custScaleY="146410" custLinFactX="-507870" custLinFactY="-300000" custLinFactNeighborX="-600000" custLinFactNeighborY="-338497"/>
      <dgm:spPr/>
    </dgm:pt>
    <dgm:pt modelId="{0B6C6B42-8033-4A91-8D2D-DF015D3F2FDC}" type="pres">
      <dgm:prSet presAssocID="{AE928E4C-746C-46E9-B147-FDFA41517CB0}" presName="text5" presStyleCnt="0"/>
      <dgm:spPr/>
    </dgm:pt>
    <dgm:pt modelId="{579A0156-BF46-41D6-B905-13E96F6519D4}" type="pres">
      <dgm:prSet presAssocID="{AE928E4C-746C-46E9-B147-FDFA41517CB0}" presName="textRepeatNode" presStyleLbl="alignNode1" presStyleIdx="4" presStyleCnt="7" custFlipVert="1" custFlipHor="1" custScaleX="2556" custScaleY="6610">
        <dgm:presLayoutVars>
          <dgm:chMax val="0"/>
          <dgm:chPref val="0"/>
          <dgm:bulletEnabled val="1"/>
        </dgm:presLayoutVars>
      </dgm:prSet>
      <dgm:spPr/>
    </dgm:pt>
    <dgm:pt modelId="{8285FA0A-6DBD-41C1-B721-183CEAA5A330}" type="pres">
      <dgm:prSet presAssocID="{AE928E4C-746C-46E9-B147-FDFA41517CB0}" presName="textaccent5" presStyleCnt="0"/>
      <dgm:spPr/>
    </dgm:pt>
    <dgm:pt modelId="{BCF66085-75E1-467D-AD46-1908AD08DEB9}" type="pres">
      <dgm:prSet presAssocID="{AE928E4C-746C-46E9-B147-FDFA41517CB0}" presName="accentRepeatNode" presStyleLbl="solidAlignAcc1" presStyleIdx="8" presStyleCnt="14" custScaleX="146410" custScaleY="146410" custLinFactX="-1574" custLinFactY="-17278" custLinFactNeighborX="-100000" custLinFactNeighborY="-100000"/>
      <dgm:spPr/>
    </dgm:pt>
    <dgm:pt modelId="{B3979438-4587-4AAB-B103-CCBD6EF6B198}" type="pres">
      <dgm:prSet presAssocID="{75EA6B9C-3815-40C3-9D58-1E72DEEAC0E0}" presName="image5" presStyleCnt="0"/>
      <dgm:spPr/>
    </dgm:pt>
    <dgm:pt modelId="{E5E41A98-5A6F-4ACD-87AD-C1C0AD61FD5B}" type="pres">
      <dgm:prSet presAssocID="{75EA6B9C-3815-40C3-9D58-1E72DEEAC0E0}" presName="imageRepeatNode" presStyleLbl="alignAcc1" presStyleIdx="4" presStyleCnt="7" custScaleX="146410" custScaleY="146410" custLinFactY="84352" custLinFactNeighborX="-23205" custLinFactNeighborY="100000"/>
      <dgm:spPr/>
    </dgm:pt>
    <dgm:pt modelId="{3A755509-8EC4-44BE-ACDA-09E8F74149F3}" type="pres">
      <dgm:prSet presAssocID="{75EA6B9C-3815-40C3-9D58-1E72DEEAC0E0}" presName="imageaccent5" presStyleCnt="0"/>
      <dgm:spPr/>
    </dgm:pt>
    <dgm:pt modelId="{BC71E89F-C910-4851-9E93-7D818ADE217E}" type="pres">
      <dgm:prSet presAssocID="{75EA6B9C-3815-40C3-9D58-1E72DEEAC0E0}" presName="accentRepeatNode" presStyleLbl="solidAlignAcc1" presStyleIdx="9" presStyleCnt="14" custScaleX="146410" custScaleY="146410" custLinFactX="-174555" custLinFactY="-200000" custLinFactNeighborX="-200000" custLinFactNeighborY="-246763"/>
      <dgm:spPr/>
    </dgm:pt>
    <dgm:pt modelId="{37CE4F93-0C08-4E03-A498-9B525512B795}" type="pres">
      <dgm:prSet presAssocID="{48173BF2-14B0-43B1-9DEC-6C62703B4058}" presName="text6" presStyleCnt="0"/>
      <dgm:spPr/>
    </dgm:pt>
    <dgm:pt modelId="{903A8B93-9632-40D8-936E-6034438A1AD5}" type="pres">
      <dgm:prSet presAssocID="{48173BF2-14B0-43B1-9DEC-6C62703B4058}" presName="textRepeatNode" presStyleLbl="alignNode1" presStyleIdx="5" presStyleCnt="7" custFlipHor="1" custScaleX="3090" custScaleY="3598">
        <dgm:presLayoutVars>
          <dgm:chMax val="0"/>
          <dgm:chPref val="0"/>
          <dgm:bulletEnabled val="1"/>
        </dgm:presLayoutVars>
      </dgm:prSet>
      <dgm:spPr/>
    </dgm:pt>
    <dgm:pt modelId="{91F0CDC1-EE03-44A8-B076-5F1ADBD699A4}" type="pres">
      <dgm:prSet presAssocID="{48173BF2-14B0-43B1-9DEC-6C62703B4058}" presName="textaccent6" presStyleCnt="0"/>
      <dgm:spPr/>
    </dgm:pt>
    <dgm:pt modelId="{B1C17F06-0789-43FC-A12A-3469CD5F5C29}" type="pres">
      <dgm:prSet presAssocID="{48173BF2-14B0-43B1-9DEC-6C62703B4058}" presName="accentRepeatNode" presStyleLbl="solidAlignAcc1" presStyleIdx="10" presStyleCnt="14" custScaleX="146410" custScaleY="146410" custLinFactX="-500000" custLinFactY="300000" custLinFactNeighborX="-514676" custLinFactNeighborY="305409"/>
      <dgm:spPr/>
    </dgm:pt>
    <dgm:pt modelId="{8B1AAD18-4821-4B5D-B284-454626B8F084}" type="pres">
      <dgm:prSet presAssocID="{EF9C7B4A-E058-4804-8E50-40B2AD78B783}" presName="image6" presStyleCnt="0"/>
      <dgm:spPr/>
    </dgm:pt>
    <dgm:pt modelId="{DA362EDE-BF84-4B12-A294-865D90DA79AF}" type="pres">
      <dgm:prSet presAssocID="{EF9C7B4A-E058-4804-8E50-40B2AD78B783}" presName="imageRepeatNode" presStyleLbl="alignAcc1" presStyleIdx="5" presStyleCnt="7" custScaleX="146410" custScaleY="146410" custLinFactY="-36679" custLinFactNeighborX="62850" custLinFactNeighborY="-100000"/>
      <dgm:spPr/>
    </dgm:pt>
    <dgm:pt modelId="{8E435A92-6000-4D7E-9D18-205F5D6E4FF7}" type="pres">
      <dgm:prSet presAssocID="{EF9C7B4A-E058-4804-8E50-40B2AD78B783}" presName="imageaccent6" presStyleCnt="0"/>
      <dgm:spPr/>
    </dgm:pt>
    <dgm:pt modelId="{8C41D2B3-3DB3-4E02-85A0-4C35F17B940F}" type="pres">
      <dgm:prSet presAssocID="{EF9C7B4A-E058-4804-8E50-40B2AD78B783}" presName="accentRepeatNode" presStyleLbl="solidAlignAcc1" presStyleIdx="11" presStyleCnt="14" custScaleX="146410" custScaleY="146410" custLinFactX="-400000" custLinFactY="116345" custLinFactNeighborX="-469731" custLinFactNeighborY="200000"/>
      <dgm:spPr/>
    </dgm:pt>
    <dgm:pt modelId="{0753A380-3DD5-4D65-8FC4-644E363828B8}" type="pres">
      <dgm:prSet presAssocID="{4918ACF0-11FF-4E46-ABFB-FBD1A81BEE57}" presName="text7" presStyleCnt="0"/>
      <dgm:spPr/>
    </dgm:pt>
    <dgm:pt modelId="{60FA0F50-285A-4ED7-9D08-B94F6560C7C5}" type="pres">
      <dgm:prSet presAssocID="{4918ACF0-11FF-4E46-ABFB-FBD1A81BEE57}" presName="textRepeatNode" presStyleLbl="alignNode1" presStyleIdx="6" presStyleCnt="7" custFlipVert="1" custScaleX="9199" custScaleY="18264">
        <dgm:presLayoutVars>
          <dgm:chMax val="0"/>
          <dgm:chPref val="0"/>
          <dgm:bulletEnabled val="1"/>
        </dgm:presLayoutVars>
      </dgm:prSet>
      <dgm:spPr/>
    </dgm:pt>
    <dgm:pt modelId="{1F4D4EE9-5BF0-4FC5-BE5C-61B01AC639A3}" type="pres">
      <dgm:prSet presAssocID="{4918ACF0-11FF-4E46-ABFB-FBD1A81BEE57}" presName="textaccent7" presStyleCnt="0"/>
      <dgm:spPr/>
    </dgm:pt>
    <dgm:pt modelId="{CD366051-5F5F-4776-AC60-DCD12A0DA69C}" type="pres">
      <dgm:prSet presAssocID="{4918ACF0-11FF-4E46-ABFB-FBD1A81BEE57}" presName="accentRepeatNode" presStyleLbl="solidAlignAcc1" presStyleIdx="12" presStyleCnt="14" custScaleX="146410" custScaleY="146410"/>
      <dgm:spPr/>
    </dgm:pt>
    <dgm:pt modelId="{C7E3ED14-CA90-4F69-9196-3464DC0E8C23}" type="pres">
      <dgm:prSet presAssocID="{25F3F461-01C1-4E41-87DC-1838E2F512C3}" presName="image7" presStyleCnt="0"/>
      <dgm:spPr/>
    </dgm:pt>
    <dgm:pt modelId="{97FC770D-B8DB-421C-82DD-B08139A902B4}" type="pres">
      <dgm:prSet presAssocID="{25F3F461-01C1-4E41-87DC-1838E2F512C3}" presName="imageRepeatNode" presStyleLbl="alignAcc1" presStyleIdx="6" presStyleCnt="7" custScaleX="146410" custScaleY="146410" custLinFactNeighborX="74053" custLinFactNeighborY="-35738"/>
      <dgm:spPr/>
    </dgm:pt>
    <dgm:pt modelId="{E2738ED3-A569-4166-AE60-E0B4AC505399}" type="pres">
      <dgm:prSet presAssocID="{25F3F461-01C1-4E41-87DC-1838E2F512C3}" presName="imageaccent7" presStyleCnt="0"/>
      <dgm:spPr/>
    </dgm:pt>
    <dgm:pt modelId="{0FCE9566-765D-42EA-9A9C-0FC551E323AD}" type="pres">
      <dgm:prSet presAssocID="{25F3F461-01C1-4E41-87DC-1838E2F512C3}" presName="accentRepeatNode" presStyleLbl="solidAlignAcc1" presStyleIdx="13" presStyleCnt="14" custScaleX="146410" custScaleY="146410" custLinFactX="-195554" custLinFactY="100000" custLinFactNeighborX="-200000" custLinFactNeighborY="146874"/>
      <dgm:spPr/>
    </dgm:pt>
  </dgm:ptLst>
  <dgm:cxnLst>
    <dgm:cxn modelId="{C6063D00-691B-4EB0-849B-2EDD47975A49}" type="presOf" srcId="{072F8022-F6A6-4033-AEE4-46ED0860DBDD}" destId="{8CA971F3-346B-420A-BB6F-96BD9E2DA422}" srcOrd="0" destOrd="0" presId="urn:microsoft.com/office/officeart/2008/layout/HexagonCluster"/>
    <dgm:cxn modelId="{B1BFDD2D-F8D6-46E0-B275-421CFF431111}" type="presOf" srcId="{AE928E4C-746C-46E9-B147-FDFA41517CB0}" destId="{579A0156-BF46-41D6-B905-13E96F6519D4}" srcOrd="0" destOrd="0" presId="urn:microsoft.com/office/officeart/2008/layout/HexagonCluster"/>
    <dgm:cxn modelId="{FAAFC133-818D-4F2C-ABE5-22C7B1FD01D0}" srcId="{05AE1F8C-67AD-4E84-9957-633113403AE8}" destId="{48173BF2-14B0-43B1-9DEC-6C62703B4058}" srcOrd="5" destOrd="0" parTransId="{928C6A65-8562-4F4F-ADBC-9A8E24E3BC14}" sibTransId="{EF9C7B4A-E058-4804-8E50-40B2AD78B783}"/>
    <dgm:cxn modelId="{406F2335-280B-4707-9EC7-1CE7EA18FA30}" type="presOf" srcId="{25F3F461-01C1-4E41-87DC-1838E2F512C3}" destId="{97FC770D-B8DB-421C-82DD-B08139A902B4}" srcOrd="0" destOrd="0" presId="urn:microsoft.com/office/officeart/2008/layout/HexagonCluster"/>
    <dgm:cxn modelId="{BF37F835-7AC2-49A5-901E-B5ADE19EFE33}" type="presOf" srcId="{F49E41E3-6D76-4FD5-975D-2402ABFF35FE}" destId="{4B57B36F-0007-44D4-9687-C9B0A4BCF719}" srcOrd="0" destOrd="0" presId="urn:microsoft.com/office/officeart/2008/layout/HexagonCluster"/>
    <dgm:cxn modelId="{14CB265B-A8F6-41D1-A556-FD152C165EBB}" type="presOf" srcId="{646F34ED-0B44-4155-A9F7-E95BD6D7D783}" destId="{FEE683C0-4072-48FD-8C89-49269F56A434}" srcOrd="0" destOrd="0" presId="urn:microsoft.com/office/officeart/2008/layout/HexagonCluster"/>
    <dgm:cxn modelId="{CDE0D141-A5E7-4FC6-A496-3A2E12C8C75F}" type="presOf" srcId="{2BAE6F35-BD43-423F-9AC3-928AB463BCF5}" destId="{28609E6B-3F3A-43C7-B3C0-B8B97F3CDAFD}" srcOrd="0" destOrd="0" presId="urn:microsoft.com/office/officeart/2008/layout/HexagonCluster"/>
    <dgm:cxn modelId="{7CD57772-7F10-402B-AF7D-315D1D04157F}" srcId="{05AE1F8C-67AD-4E84-9957-633113403AE8}" destId="{646F34ED-0B44-4155-A9F7-E95BD6D7D783}" srcOrd="1" destOrd="0" parTransId="{11ABE160-61AE-4397-B18B-54183D8D03EF}" sibTransId="{0E5B3E70-ADC5-438C-B983-D3611DB04BAB}"/>
    <dgm:cxn modelId="{FEA57A53-02DE-41E5-A8D6-CBFCBF4F94BA}" srcId="{05AE1F8C-67AD-4E84-9957-633113403AE8}" destId="{F49E41E3-6D76-4FD5-975D-2402ABFF35FE}" srcOrd="0" destOrd="0" parTransId="{15DFCAFE-FF75-429A-9785-ACC96FD9D417}" sibTransId="{AE2382BF-6EB5-4AC0-9EE5-624462D30BC5}"/>
    <dgm:cxn modelId="{FEA4EE78-6F68-4783-865D-268F8D4940DC}" srcId="{05AE1F8C-67AD-4E84-9957-633113403AE8}" destId="{D38EFCA2-DC8E-40D5-B4BC-FDAB5463D80C}" srcOrd="2" destOrd="0" parTransId="{702CD06F-862A-4D3D-92EC-162159057E80}" sibTransId="{2BAE6F35-BD43-423F-9AC3-928AB463BCF5}"/>
    <dgm:cxn modelId="{21E62E79-678F-429B-B7B9-93A84E5A1F0B}" type="presOf" srcId="{0E5B3E70-ADC5-438C-B983-D3611DB04BAB}" destId="{3E2CFC46-18C5-4A42-A435-1B6F771A9604}" srcOrd="0" destOrd="0" presId="urn:microsoft.com/office/officeart/2008/layout/HexagonCluster"/>
    <dgm:cxn modelId="{209A6C7B-ACE7-4153-87D3-AD437589A4CF}" srcId="{05AE1F8C-67AD-4E84-9957-633113403AE8}" destId="{AE928E4C-746C-46E9-B147-FDFA41517CB0}" srcOrd="4" destOrd="0" parTransId="{4E8C2F79-5F59-4CF2-871F-C617FBD50109}" sibTransId="{75EA6B9C-3815-40C3-9D58-1E72DEEAC0E0}"/>
    <dgm:cxn modelId="{72BE4881-1D0D-4459-8F03-404ABEAFCE32}" type="presOf" srcId="{EF9C7B4A-E058-4804-8E50-40B2AD78B783}" destId="{DA362EDE-BF84-4B12-A294-865D90DA79AF}" srcOrd="0" destOrd="0" presId="urn:microsoft.com/office/officeart/2008/layout/HexagonCluster"/>
    <dgm:cxn modelId="{FC664085-7B25-4B64-AA3F-D6E741D8672B}" type="presOf" srcId="{9DF857F6-C712-4081-9C1C-9F6B51FE09A7}" destId="{3DBC0698-5D7F-4211-A9A9-CC76CBEF21A5}" srcOrd="0" destOrd="0" presId="urn:microsoft.com/office/officeart/2008/layout/HexagonCluster"/>
    <dgm:cxn modelId="{0769F088-79F5-4264-B030-BFB908F978DA}" type="presOf" srcId="{75EA6B9C-3815-40C3-9D58-1E72DEEAC0E0}" destId="{E5E41A98-5A6F-4ACD-87AD-C1C0AD61FD5B}" srcOrd="0" destOrd="0" presId="urn:microsoft.com/office/officeart/2008/layout/HexagonCluster"/>
    <dgm:cxn modelId="{AE8EFCA0-6BE9-4B95-BECE-6CDF39C5CD34}" srcId="{05AE1F8C-67AD-4E84-9957-633113403AE8}" destId="{4918ACF0-11FF-4E46-ABFB-FBD1A81BEE57}" srcOrd="6" destOrd="0" parTransId="{5522FA5C-75B4-46BF-835E-1FAE2C84F039}" sibTransId="{25F3F461-01C1-4E41-87DC-1838E2F512C3}"/>
    <dgm:cxn modelId="{677C6AAA-6C90-47EB-B76E-5F45E568B46B}" type="presOf" srcId="{4918ACF0-11FF-4E46-ABFB-FBD1A81BEE57}" destId="{60FA0F50-285A-4ED7-9D08-B94F6560C7C5}" srcOrd="0" destOrd="0" presId="urn:microsoft.com/office/officeart/2008/layout/HexagonCluster"/>
    <dgm:cxn modelId="{B85DF2AE-1BA5-49C0-A3A5-576F4EC56477}" type="presOf" srcId="{48173BF2-14B0-43B1-9DEC-6C62703B4058}" destId="{903A8B93-9632-40D8-936E-6034438A1AD5}" srcOrd="0" destOrd="0" presId="urn:microsoft.com/office/officeart/2008/layout/HexagonCluster"/>
    <dgm:cxn modelId="{E6F568C6-220A-44CD-A708-C9F3126D9F5C}" type="presOf" srcId="{AE2382BF-6EB5-4AC0-9EE5-624462D30BC5}" destId="{0C75ACB0-ECAF-4AAB-B33E-D33554F08DF3}" srcOrd="0" destOrd="0" presId="urn:microsoft.com/office/officeart/2008/layout/HexagonCluster"/>
    <dgm:cxn modelId="{58CC22C8-1945-4D91-BE18-2D14133F43F2}" type="presOf" srcId="{05AE1F8C-67AD-4E84-9957-633113403AE8}" destId="{A2D310B1-14B7-4D73-9947-6051BC2FE1C4}" srcOrd="0" destOrd="0" presId="urn:microsoft.com/office/officeart/2008/layout/HexagonCluster"/>
    <dgm:cxn modelId="{9696E2CD-1493-4623-AD21-A9E15C7F40B3}" srcId="{05AE1F8C-67AD-4E84-9957-633113403AE8}" destId="{072F8022-F6A6-4033-AEE4-46ED0860DBDD}" srcOrd="3" destOrd="0" parTransId="{F60E7013-19D7-4370-85ED-B3364A73F91D}" sibTransId="{9DF857F6-C712-4081-9C1C-9F6B51FE09A7}"/>
    <dgm:cxn modelId="{71A715E6-5366-4440-B73E-9E6D2AD1ABF9}" type="presOf" srcId="{D38EFCA2-DC8E-40D5-B4BC-FDAB5463D80C}" destId="{1242A0BB-AAE2-44CD-B7CD-BF23BAD09608}" srcOrd="0" destOrd="0" presId="urn:microsoft.com/office/officeart/2008/layout/HexagonCluster"/>
    <dgm:cxn modelId="{8B6E73E7-7142-426C-85F1-C2AF47067331}" type="presParOf" srcId="{A2D310B1-14B7-4D73-9947-6051BC2FE1C4}" destId="{39321551-493A-437B-A27B-A068C234B916}" srcOrd="0" destOrd="0" presId="urn:microsoft.com/office/officeart/2008/layout/HexagonCluster"/>
    <dgm:cxn modelId="{5E8F69FA-FD55-4AD1-96EF-43690C509919}" type="presParOf" srcId="{39321551-493A-437B-A27B-A068C234B916}" destId="{4B57B36F-0007-44D4-9687-C9B0A4BCF719}" srcOrd="0" destOrd="0" presId="urn:microsoft.com/office/officeart/2008/layout/HexagonCluster"/>
    <dgm:cxn modelId="{F9A58599-881A-4619-8178-99DEAFAB258F}" type="presParOf" srcId="{A2D310B1-14B7-4D73-9947-6051BC2FE1C4}" destId="{C6919A42-721F-4A98-B29A-CC0317FF2538}" srcOrd="1" destOrd="0" presId="urn:microsoft.com/office/officeart/2008/layout/HexagonCluster"/>
    <dgm:cxn modelId="{8B91D0E6-7B5E-4DF9-B308-4C9526108E74}" type="presParOf" srcId="{C6919A42-721F-4A98-B29A-CC0317FF2538}" destId="{12380764-D5B0-4FC9-B008-023975CF2E71}" srcOrd="0" destOrd="0" presId="urn:microsoft.com/office/officeart/2008/layout/HexagonCluster"/>
    <dgm:cxn modelId="{2F09DABE-A8AE-4003-BD6C-FFE80E2771D0}" type="presParOf" srcId="{A2D310B1-14B7-4D73-9947-6051BC2FE1C4}" destId="{890A38AA-1A8E-46E6-8060-6D7EE3FADF81}" srcOrd="2" destOrd="0" presId="urn:microsoft.com/office/officeart/2008/layout/HexagonCluster"/>
    <dgm:cxn modelId="{70C36738-BD3B-4164-B286-AADE1A2B26AC}" type="presParOf" srcId="{890A38AA-1A8E-46E6-8060-6D7EE3FADF81}" destId="{0C75ACB0-ECAF-4AAB-B33E-D33554F08DF3}" srcOrd="0" destOrd="0" presId="urn:microsoft.com/office/officeart/2008/layout/HexagonCluster"/>
    <dgm:cxn modelId="{C7E7EE92-C4C0-49BB-AD8C-1A68EB26EAF0}" type="presParOf" srcId="{A2D310B1-14B7-4D73-9947-6051BC2FE1C4}" destId="{952E0D70-6D05-4002-A55D-5558462683A4}" srcOrd="3" destOrd="0" presId="urn:microsoft.com/office/officeart/2008/layout/HexagonCluster"/>
    <dgm:cxn modelId="{B5B22D25-D3A3-4A03-838B-5DBB31693269}" type="presParOf" srcId="{952E0D70-6D05-4002-A55D-5558462683A4}" destId="{0A3461DE-6286-4520-982A-12C915E7DD63}" srcOrd="0" destOrd="0" presId="urn:microsoft.com/office/officeart/2008/layout/HexagonCluster"/>
    <dgm:cxn modelId="{42F9B166-B13E-455F-83A5-2FB5767FABF9}" type="presParOf" srcId="{A2D310B1-14B7-4D73-9947-6051BC2FE1C4}" destId="{838763B5-CDBF-439D-8B17-AD1548890E43}" srcOrd="4" destOrd="0" presId="urn:microsoft.com/office/officeart/2008/layout/HexagonCluster"/>
    <dgm:cxn modelId="{74928CD5-0B2F-42D5-9D20-84E93F4B80F4}" type="presParOf" srcId="{838763B5-CDBF-439D-8B17-AD1548890E43}" destId="{FEE683C0-4072-48FD-8C89-49269F56A434}" srcOrd="0" destOrd="0" presId="urn:microsoft.com/office/officeart/2008/layout/HexagonCluster"/>
    <dgm:cxn modelId="{551C445B-1644-4632-ACB9-166FF5D2EF46}" type="presParOf" srcId="{A2D310B1-14B7-4D73-9947-6051BC2FE1C4}" destId="{BA558BB5-C1A9-4FDF-93D4-3192874B9C2B}" srcOrd="5" destOrd="0" presId="urn:microsoft.com/office/officeart/2008/layout/HexagonCluster"/>
    <dgm:cxn modelId="{A975DF45-12C0-4477-B3A1-A3F33F2939C5}" type="presParOf" srcId="{BA558BB5-C1A9-4FDF-93D4-3192874B9C2B}" destId="{E2122790-FDE4-4DD5-9377-FDCAC9E3C79A}" srcOrd="0" destOrd="0" presId="urn:microsoft.com/office/officeart/2008/layout/HexagonCluster"/>
    <dgm:cxn modelId="{20C5CD79-8070-4CB0-9551-5B01643BB2CB}" type="presParOf" srcId="{A2D310B1-14B7-4D73-9947-6051BC2FE1C4}" destId="{F5133467-382E-426F-969A-59BA4850862E}" srcOrd="6" destOrd="0" presId="urn:microsoft.com/office/officeart/2008/layout/HexagonCluster"/>
    <dgm:cxn modelId="{29216BC2-E325-4ECB-8AA8-50A2FC27F4F6}" type="presParOf" srcId="{F5133467-382E-426F-969A-59BA4850862E}" destId="{3E2CFC46-18C5-4A42-A435-1B6F771A9604}" srcOrd="0" destOrd="0" presId="urn:microsoft.com/office/officeart/2008/layout/HexagonCluster"/>
    <dgm:cxn modelId="{47279364-2101-4E15-8A41-9ED7F7F2787C}" type="presParOf" srcId="{A2D310B1-14B7-4D73-9947-6051BC2FE1C4}" destId="{598F63D4-ED0D-451F-AF21-DE9DBEC8B509}" srcOrd="7" destOrd="0" presId="urn:microsoft.com/office/officeart/2008/layout/HexagonCluster"/>
    <dgm:cxn modelId="{9E5CE0CF-D010-4976-8220-69FA4D3BA72B}" type="presParOf" srcId="{598F63D4-ED0D-451F-AF21-DE9DBEC8B509}" destId="{34BC82C1-1FE3-4E31-8E37-E35044E4A4D0}" srcOrd="0" destOrd="0" presId="urn:microsoft.com/office/officeart/2008/layout/HexagonCluster"/>
    <dgm:cxn modelId="{E0D5C994-4381-4429-BFE9-4F2E31F72747}" type="presParOf" srcId="{A2D310B1-14B7-4D73-9947-6051BC2FE1C4}" destId="{EB3A1193-D4B7-43E7-BBF7-69443CC4DC09}" srcOrd="8" destOrd="0" presId="urn:microsoft.com/office/officeart/2008/layout/HexagonCluster"/>
    <dgm:cxn modelId="{C8E6D159-EFE4-4C6C-981C-C5B97367DFD5}" type="presParOf" srcId="{EB3A1193-D4B7-43E7-BBF7-69443CC4DC09}" destId="{1242A0BB-AAE2-44CD-B7CD-BF23BAD09608}" srcOrd="0" destOrd="0" presId="urn:microsoft.com/office/officeart/2008/layout/HexagonCluster"/>
    <dgm:cxn modelId="{9CD3186C-1294-47B1-87AB-A9EEAB78B037}" type="presParOf" srcId="{A2D310B1-14B7-4D73-9947-6051BC2FE1C4}" destId="{84E46192-7C1A-40F3-88E0-BF2A01B0B832}" srcOrd="9" destOrd="0" presId="urn:microsoft.com/office/officeart/2008/layout/HexagonCluster"/>
    <dgm:cxn modelId="{848FB7CF-3D0A-44C2-87AE-81B1E38258FD}" type="presParOf" srcId="{84E46192-7C1A-40F3-88E0-BF2A01B0B832}" destId="{B41313F0-F823-49C4-8866-F589C38542EC}" srcOrd="0" destOrd="0" presId="urn:microsoft.com/office/officeart/2008/layout/HexagonCluster"/>
    <dgm:cxn modelId="{B535C08E-1F3C-4322-8E1C-3554307996CE}" type="presParOf" srcId="{A2D310B1-14B7-4D73-9947-6051BC2FE1C4}" destId="{1AF6341F-EB9E-44E4-8CB1-EA67751E5C19}" srcOrd="10" destOrd="0" presId="urn:microsoft.com/office/officeart/2008/layout/HexagonCluster"/>
    <dgm:cxn modelId="{46C503A6-315F-4D45-96DD-01590BB3F556}" type="presParOf" srcId="{1AF6341F-EB9E-44E4-8CB1-EA67751E5C19}" destId="{28609E6B-3F3A-43C7-B3C0-B8B97F3CDAFD}" srcOrd="0" destOrd="0" presId="urn:microsoft.com/office/officeart/2008/layout/HexagonCluster"/>
    <dgm:cxn modelId="{BC20AC2B-E801-46CB-A56F-BFE70E176BB3}" type="presParOf" srcId="{A2D310B1-14B7-4D73-9947-6051BC2FE1C4}" destId="{8CA77409-111D-4EE7-8BD0-6A6D0CBB76AF}" srcOrd="11" destOrd="0" presId="urn:microsoft.com/office/officeart/2008/layout/HexagonCluster"/>
    <dgm:cxn modelId="{B6F17D70-7E53-4342-872C-9D6938A6B52E}" type="presParOf" srcId="{8CA77409-111D-4EE7-8BD0-6A6D0CBB76AF}" destId="{CF721645-7658-4598-871A-085FE513A0B4}" srcOrd="0" destOrd="0" presId="urn:microsoft.com/office/officeart/2008/layout/HexagonCluster"/>
    <dgm:cxn modelId="{43E4313F-7EB3-4FAA-A82A-ED3F214F2D0E}" type="presParOf" srcId="{A2D310B1-14B7-4D73-9947-6051BC2FE1C4}" destId="{D82CDE9F-48E7-41FE-86BD-77FED30A7BD3}" srcOrd="12" destOrd="0" presId="urn:microsoft.com/office/officeart/2008/layout/HexagonCluster"/>
    <dgm:cxn modelId="{7E6F2384-9826-4A4C-9D73-3000D8EAF601}" type="presParOf" srcId="{D82CDE9F-48E7-41FE-86BD-77FED30A7BD3}" destId="{8CA971F3-346B-420A-BB6F-96BD9E2DA422}" srcOrd="0" destOrd="0" presId="urn:microsoft.com/office/officeart/2008/layout/HexagonCluster"/>
    <dgm:cxn modelId="{AE56D97A-B1A1-44C3-8161-71F88252F8BC}" type="presParOf" srcId="{A2D310B1-14B7-4D73-9947-6051BC2FE1C4}" destId="{CBD97EC3-9A53-4B2C-8F92-950FEAB41FEA}" srcOrd="13" destOrd="0" presId="urn:microsoft.com/office/officeart/2008/layout/HexagonCluster"/>
    <dgm:cxn modelId="{B1048843-AE37-4BFB-ADC1-04E383D2EADA}" type="presParOf" srcId="{CBD97EC3-9A53-4B2C-8F92-950FEAB41FEA}" destId="{D3602123-7240-40B0-B68A-29DB48DA0AA3}" srcOrd="0" destOrd="0" presId="urn:microsoft.com/office/officeart/2008/layout/HexagonCluster"/>
    <dgm:cxn modelId="{74AC96EA-EAEF-47EF-9171-D1702E7ACCDF}" type="presParOf" srcId="{A2D310B1-14B7-4D73-9947-6051BC2FE1C4}" destId="{F8529C35-1699-46CA-B643-607C420B0382}" srcOrd="14" destOrd="0" presId="urn:microsoft.com/office/officeart/2008/layout/HexagonCluster"/>
    <dgm:cxn modelId="{5A351F82-3421-40FF-A2A8-DFE65CCB448E}" type="presParOf" srcId="{F8529C35-1699-46CA-B643-607C420B0382}" destId="{3DBC0698-5D7F-4211-A9A9-CC76CBEF21A5}" srcOrd="0" destOrd="0" presId="urn:microsoft.com/office/officeart/2008/layout/HexagonCluster"/>
    <dgm:cxn modelId="{7E9CEAC3-13F5-403B-8BDF-0F01B55F560B}" type="presParOf" srcId="{A2D310B1-14B7-4D73-9947-6051BC2FE1C4}" destId="{48C73BC5-C95E-4870-9512-D005F2E563B0}" srcOrd="15" destOrd="0" presId="urn:microsoft.com/office/officeart/2008/layout/HexagonCluster"/>
    <dgm:cxn modelId="{C8D41164-4855-4555-A2A7-D7C80B786579}" type="presParOf" srcId="{48C73BC5-C95E-4870-9512-D005F2E563B0}" destId="{B1198A79-74B6-4B22-BB77-3A1161654037}" srcOrd="0" destOrd="0" presId="urn:microsoft.com/office/officeart/2008/layout/HexagonCluster"/>
    <dgm:cxn modelId="{17EC4BD9-D31D-4D40-AC75-0785D5B2109A}" type="presParOf" srcId="{A2D310B1-14B7-4D73-9947-6051BC2FE1C4}" destId="{0B6C6B42-8033-4A91-8D2D-DF015D3F2FDC}" srcOrd="16" destOrd="0" presId="urn:microsoft.com/office/officeart/2008/layout/HexagonCluster"/>
    <dgm:cxn modelId="{D2252067-03B7-4707-A6B8-426D16738004}" type="presParOf" srcId="{0B6C6B42-8033-4A91-8D2D-DF015D3F2FDC}" destId="{579A0156-BF46-41D6-B905-13E96F6519D4}" srcOrd="0" destOrd="0" presId="urn:microsoft.com/office/officeart/2008/layout/HexagonCluster"/>
    <dgm:cxn modelId="{ECCAC07B-81FC-4CE5-A0CC-C563652925AB}" type="presParOf" srcId="{A2D310B1-14B7-4D73-9947-6051BC2FE1C4}" destId="{8285FA0A-6DBD-41C1-B721-183CEAA5A330}" srcOrd="17" destOrd="0" presId="urn:microsoft.com/office/officeart/2008/layout/HexagonCluster"/>
    <dgm:cxn modelId="{AF49BA0B-5E50-49FA-963F-E1814C7004D0}" type="presParOf" srcId="{8285FA0A-6DBD-41C1-B721-183CEAA5A330}" destId="{BCF66085-75E1-467D-AD46-1908AD08DEB9}" srcOrd="0" destOrd="0" presId="urn:microsoft.com/office/officeart/2008/layout/HexagonCluster"/>
    <dgm:cxn modelId="{5E177EBC-FC13-40BC-9549-8CCD02DEC6EB}" type="presParOf" srcId="{A2D310B1-14B7-4D73-9947-6051BC2FE1C4}" destId="{B3979438-4587-4AAB-B103-CCBD6EF6B198}" srcOrd="18" destOrd="0" presId="urn:microsoft.com/office/officeart/2008/layout/HexagonCluster"/>
    <dgm:cxn modelId="{66662F80-D6B1-40F2-95E6-99D8747DA70B}" type="presParOf" srcId="{B3979438-4587-4AAB-B103-CCBD6EF6B198}" destId="{E5E41A98-5A6F-4ACD-87AD-C1C0AD61FD5B}" srcOrd="0" destOrd="0" presId="urn:microsoft.com/office/officeart/2008/layout/HexagonCluster"/>
    <dgm:cxn modelId="{83812196-54AC-4B7A-AE7E-7BF5CD096210}" type="presParOf" srcId="{A2D310B1-14B7-4D73-9947-6051BC2FE1C4}" destId="{3A755509-8EC4-44BE-ACDA-09E8F74149F3}" srcOrd="19" destOrd="0" presId="urn:microsoft.com/office/officeart/2008/layout/HexagonCluster"/>
    <dgm:cxn modelId="{E0CCAE68-A060-491A-A5C1-D0C989019DC7}" type="presParOf" srcId="{3A755509-8EC4-44BE-ACDA-09E8F74149F3}" destId="{BC71E89F-C910-4851-9E93-7D818ADE217E}" srcOrd="0" destOrd="0" presId="urn:microsoft.com/office/officeart/2008/layout/HexagonCluster"/>
    <dgm:cxn modelId="{A9097BEF-CEE2-4780-B362-2CE77AF7894B}" type="presParOf" srcId="{A2D310B1-14B7-4D73-9947-6051BC2FE1C4}" destId="{37CE4F93-0C08-4E03-A498-9B525512B795}" srcOrd="20" destOrd="0" presId="urn:microsoft.com/office/officeart/2008/layout/HexagonCluster"/>
    <dgm:cxn modelId="{C7863F04-8808-4D56-BBC2-68B97D5DE53D}" type="presParOf" srcId="{37CE4F93-0C08-4E03-A498-9B525512B795}" destId="{903A8B93-9632-40D8-936E-6034438A1AD5}" srcOrd="0" destOrd="0" presId="urn:microsoft.com/office/officeart/2008/layout/HexagonCluster"/>
    <dgm:cxn modelId="{7F574A52-FB20-49EB-AA5A-A2C87E0322E1}" type="presParOf" srcId="{A2D310B1-14B7-4D73-9947-6051BC2FE1C4}" destId="{91F0CDC1-EE03-44A8-B076-5F1ADBD699A4}" srcOrd="21" destOrd="0" presId="urn:microsoft.com/office/officeart/2008/layout/HexagonCluster"/>
    <dgm:cxn modelId="{1F421C7A-FF0D-4283-BDEA-B4A01CCC9B48}" type="presParOf" srcId="{91F0CDC1-EE03-44A8-B076-5F1ADBD699A4}" destId="{B1C17F06-0789-43FC-A12A-3469CD5F5C29}" srcOrd="0" destOrd="0" presId="urn:microsoft.com/office/officeart/2008/layout/HexagonCluster"/>
    <dgm:cxn modelId="{9476EF77-61B0-48C9-BCEB-CC399FF40FBF}" type="presParOf" srcId="{A2D310B1-14B7-4D73-9947-6051BC2FE1C4}" destId="{8B1AAD18-4821-4B5D-B284-454626B8F084}" srcOrd="22" destOrd="0" presId="urn:microsoft.com/office/officeart/2008/layout/HexagonCluster"/>
    <dgm:cxn modelId="{25B60526-F0C2-4799-BB85-DB719B57E12A}" type="presParOf" srcId="{8B1AAD18-4821-4B5D-B284-454626B8F084}" destId="{DA362EDE-BF84-4B12-A294-865D90DA79AF}" srcOrd="0" destOrd="0" presId="urn:microsoft.com/office/officeart/2008/layout/HexagonCluster"/>
    <dgm:cxn modelId="{96A80B51-0409-402B-8E52-AA4B5DB7BD7C}" type="presParOf" srcId="{A2D310B1-14B7-4D73-9947-6051BC2FE1C4}" destId="{8E435A92-6000-4D7E-9D18-205F5D6E4FF7}" srcOrd="23" destOrd="0" presId="urn:microsoft.com/office/officeart/2008/layout/HexagonCluster"/>
    <dgm:cxn modelId="{CB06AE63-4FA0-4284-9D56-F3CCDF3CBDA0}" type="presParOf" srcId="{8E435A92-6000-4D7E-9D18-205F5D6E4FF7}" destId="{8C41D2B3-3DB3-4E02-85A0-4C35F17B940F}" srcOrd="0" destOrd="0" presId="urn:microsoft.com/office/officeart/2008/layout/HexagonCluster"/>
    <dgm:cxn modelId="{06CFF8F0-4136-4430-83A7-1EA643B95A69}" type="presParOf" srcId="{A2D310B1-14B7-4D73-9947-6051BC2FE1C4}" destId="{0753A380-3DD5-4D65-8FC4-644E363828B8}" srcOrd="24" destOrd="0" presId="urn:microsoft.com/office/officeart/2008/layout/HexagonCluster"/>
    <dgm:cxn modelId="{67463378-3271-4FD7-A313-BD82056A78C3}" type="presParOf" srcId="{0753A380-3DD5-4D65-8FC4-644E363828B8}" destId="{60FA0F50-285A-4ED7-9D08-B94F6560C7C5}" srcOrd="0" destOrd="0" presId="urn:microsoft.com/office/officeart/2008/layout/HexagonCluster"/>
    <dgm:cxn modelId="{DCFEF24B-10FE-473F-B622-B602227BC35B}" type="presParOf" srcId="{A2D310B1-14B7-4D73-9947-6051BC2FE1C4}" destId="{1F4D4EE9-5BF0-4FC5-BE5C-61B01AC639A3}" srcOrd="25" destOrd="0" presId="urn:microsoft.com/office/officeart/2008/layout/HexagonCluster"/>
    <dgm:cxn modelId="{BBD25595-5238-4D32-994B-1E15539A3ED7}" type="presParOf" srcId="{1F4D4EE9-5BF0-4FC5-BE5C-61B01AC639A3}" destId="{CD366051-5F5F-4776-AC60-DCD12A0DA69C}" srcOrd="0" destOrd="0" presId="urn:microsoft.com/office/officeart/2008/layout/HexagonCluster"/>
    <dgm:cxn modelId="{D4A29E9A-CB2B-42BC-AAD8-C7871AF4DF0A}" type="presParOf" srcId="{A2D310B1-14B7-4D73-9947-6051BC2FE1C4}" destId="{C7E3ED14-CA90-4F69-9196-3464DC0E8C23}" srcOrd="26" destOrd="0" presId="urn:microsoft.com/office/officeart/2008/layout/HexagonCluster"/>
    <dgm:cxn modelId="{C909BC3F-0B98-405F-B225-6514A4FAF3F8}" type="presParOf" srcId="{C7E3ED14-CA90-4F69-9196-3464DC0E8C23}" destId="{97FC770D-B8DB-421C-82DD-B08139A902B4}" srcOrd="0" destOrd="0" presId="urn:microsoft.com/office/officeart/2008/layout/HexagonCluster"/>
    <dgm:cxn modelId="{375DF31B-995B-4145-9340-CB236AFFF06D}" type="presParOf" srcId="{A2D310B1-14B7-4D73-9947-6051BC2FE1C4}" destId="{E2738ED3-A569-4166-AE60-E0B4AC505399}" srcOrd="27" destOrd="0" presId="urn:microsoft.com/office/officeart/2008/layout/HexagonCluster"/>
    <dgm:cxn modelId="{7A2F7DBE-1543-4141-8BE2-F93544530D0B}" type="presParOf" srcId="{E2738ED3-A569-4166-AE60-E0B4AC505399}" destId="{0FCE9566-765D-42EA-9A9C-0FC551E323AD}" srcOrd="0" destOrd="0" presId="urn:microsoft.com/office/officeart/2008/layout/HexagonCluster"/>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459114-5782-4C04-9D3D-EAD9F2284DC0}"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3FA8C1D6-A049-4965-97EC-1B06BFD82981}">
      <dgm:prSet custT="1"/>
      <dgm:spPr/>
      <dgm:t>
        <a:bodyPr/>
        <a:lstStyle/>
        <a:p>
          <a:r>
            <a:rPr lang="en-US" sz="1100" i="1" dirty="0"/>
            <a:t>"</a:t>
          </a:r>
          <a:r>
            <a:rPr lang="en-US" sz="1400" b="1" i="1" dirty="0"/>
            <a:t>Cultural knowledge</a:t>
          </a:r>
          <a:r>
            <a:rPr lang="en-US" sz="1400" i="1" dirty="0"/>
            <a:t>"</a:t>
          </a:r>
          <a:r>
            <a:rPr lang="en-US" sz="1400" dirty="0"/>
            <a:t> </a:t>
          </a:r>
        </a:p>
        <a:p>
          <a:r>
            <a:rPr lang="en-US" sz="1400" dirty="0"/>
            <a:t>know about some cultural characteristics, history, values, beliefs, and behaviors of another ethnic or cultural group.</a:t>
          </a:r>
        </a:p>
      </dgm:t>
    </dgm:pt>
    <dgm:pt modelId="{7529C0A2-3AAF-47E1-AB61-3716CBDEEB12}" cxnId="{FF8EB86E-2EEC-4076-8338-38F0BC8C21EF}" type="parTrans">
      <dgm:prSet/>
      <dgm:spPr/>
      <dgm:t>
        <a:bodyPr/>
        <a:lstStyle/>
        <a:p>
          <a:endParaRPr lang="en-US"/>
        </a:p>
      </dgm:t>
    </dgm:pt>
    <dgm:pt modelId="{A4EA0F55-E1D1-40E1-AA18-1EE6EB0BAF73}" cxnId="{FF8EB86E-2EEC-4076-8338-38F0BC8C21EF}" type="sibTrans">
      <dgm:prSet phldrT="1" phldr="0"/>
      <dgm:spPr/>
      <dgm:t>
        <a:bodyPr/>
        <a:lstStyle/>
        <a:p>
          <a:r>
            <a:rPr lang="en-US"/>
            <a:t>1</a:t>
          </a:r>
        </a:p>
      </dgm:t>
    </dgm:pt>
    <dgm:pt modelId="{8CDED0D6-3C42-4B31-8B12-92F7C01E8A04}">
      <dgm:prSet custT="1"/>
      <dgm:spPr/>
      <dgm:t>
        <a:bodyPr/>
        <a:lstStyle/>
        <a:p>
          <a:r>
            <a:rPr lang="en-US" sz="1400" i="1" dirty="0"/>
            <a:t>"</a:t>
          </a:r>
          <a:r>
            <a:rPr lang="en-US" sz="1400" b="1" i="1" dirty="0"/>
            <a:t>Cultural awareness</a:t>
          </a:r>
          <a:r>
            <a:rPr lang="en-US" sz="1400" i="1" dirty="0"/>
            <a:t>“</a:t>
          </a:r>
        </a:p>
        <a:p>
          <a:r>
            <a:rPr lang="en-US" sz="1400" dirty="0"/>
            <a:t>next stage of understanding other groups -- being open to the idea of changing cultural attitudes.</a:t>
          </a:r>
        </a:p>
      </dgm:t>
    </dgm:pt>
    <dgm:pt modelId="{1072A027-FB5B-493E-867D-7A64B9C827E0}" cxnId="{8EA46ED8-C06A-43CD-8CBA-AE0AE90CF7EE}" type="parTrans">
      <dgm:prSet/>
      <dgm:spPr/>
      <dgm:t>
        <a:bodyPr/>
        <a:lstStyle/>
        <a:p>
          <a:endParaRPr lang="en-US"/>
        </a:p>
      </dgm:t>
    </dgm:pt>
    <dgm:pt modelId="{914309C1-435E-473D-BD2A-CFBD54DF50C3}" cxnId="{8EA46ED8-C06A-43CD-8CBA-AE0AE90CF7EE}" type="sibTrans">
      <dgm:prSet phldrT="2" phldr="0"/>
      <dgm:spPr/>
      <dgm:t>
        <a:bodyPr/>
        <a:lstStyle/>
        <a:p>
          <a:r>
            <a:rPr lang="en-US"/>
            <a:t>2</a:t>
          </a:r>
        </a:p>
      </dgm:t>
    </dgm:pt>
    <dgm:pt modelId="{B9715891-257F-4D2E-B986-6B171C623406}">
      <dgm:prSet custT="1"/>
      <dgm:spPr/>
      <dgm:t>
        <a:bodyPr/>
        <a:lstStyle/>
        <a:p>
          <a:r>
            <a:rPr lang="en-US" sz="1400" i="1" dirty="0"/>
            <a:t>"</a:t>
          </a:r>
          <a:r>
            <a:rPr lang="en-US" sz="1400" b="1" i="1" dirty="0"/>
            <a:t>Cultural sensitivity</a:t>
          </a:r>
          <a:r>
            <a:rPr lang="en-US" sz="1400" i="1" dirty="0"/>
            <a:t>"</a:t>
          </a:r>
          <a:r>
            <a:rPr lang="en-US" sz="1400" dirty="0"/>
            <a:t> </a:t>
          </a:r>
        </a:p>
        <a:p>
          <a:r>
            <a:rPr lang="en-US" sz="1400" dirty="0"/>
            <a:t>knowing that differences exist between cultures, but not assigning values to the differences (better or worse, right or wrong). </a:t>
          </a:r>
        </a:p>
      </dgm:t>
    </dgm:pt>
    <dgm:pt modelId="{C2E68B78-34AF-46C6-96B4-9D41EF79C08F}" cxnId="{8B7CEF11-6001-4A9F-8E8C-34E933B07EC7}" type="parTrans">
      <dgm:prSet/>
      <dgm:spPr/>
      <dgm:t>
        <a:bodyPr/>
        <a:lstStyle/>
        <a:p>
          <a:endParaRPr lang="en-US"/>
        </a:p>
      </dgm:t>
    </dgm:pt>
    <dgm:pt modelId="{9DF8C173-BC35-4047-8567-67FB81D2EFAA}" cxnId="{8B7CEF11-6001-4A9F-8E8C-34E933B07EC7}" type="sibTrans">
      <dgm:prSet phldrT="3" phldr="0"/>
      <dgm:spPr/>
      <dgm:t>
        <a:bodyPr/>
        <a:lstStyle/>
        <a:p>
          <a:r>
            <a:rPr lang="en-US"/>
            <a:t>3</a:t>
          </a:r>
        </a:p>
      </dgm:t>
    </dgm:pt>
    <dgm:pt modelId="{750CFB6F-0029-47CB-A75B-0AE3808B19E8}">
      <dgm:prSet custT="1"/>
      <dgm:spPr/>
      <dgm:t>
        <a:bodyPr/>
        <a:lstStyle/>
        <a:p>
          <a:r>
            <a:rPr lang="en-US" sz="1400" i="1" dirty="0"/>
            <a:t>"</a:t>
          </a:r>
          <a:r>
            <a:rPr lang="en-US" sz="1400" b="1" i="1" dirty="0"/>
            <a:t>Cultural competence</a:t>
          </a:r>
          <a:r>
            <a:rPr lang="en-US" sz="1400" i="1" dirty="0"/>
            <a:t>"</a:t>
          </a:r>
          <a:r>
            <a:rPr lang="en-US" sz="1400" dirty="0"/>
            <a:t> </a:t>
          </a:r>
        </a:p>
        <a:p>
          <a:r>
            <a:rPr lang="en-US" sz="1400" dirty="0"/>
            <a:t>brings together the previous stages -- and adds operational effectiveness. </a:t>
          </a:r>
        </a:p>
      </dgm:t>
    </dgm:pt>
    <dgm:pt modelId="{226017AC-C23D-42DA-BA68-7772A89CAC6C}" cxnId="{6682CCF1-4406-4EE1-B103-89AE19F2A8B0}" type="parTrans">
      <dgm:prSet/>
      <dgm:spPr/>
      <dgm:t>
        <a:bodyPr/>
        <a:lstStyle/>
        <a:p>
          <a:endParaRPr lang="en-US"/>
        </a:p>
      </dgm:t>
    </dgm:pt>
    <dgm:pt modelId="{7842F962-CBCB-4506-AD1A-3B92C3E0587F}" cxnId="{6682CCF1-4406-4EE1-B103-89AE19F2A8B0}" type="sibTrans">
      <dgm:prSet phldrT="4" phldr="0"/>
      <dgm:spPr/>
      <dgm:t>
        <a:bodyPr/>
        <a:lstStyle/>
        <a:p>
          <a:r>
            <a:rPr lang="en-US"/>
            <a:t>4</a:t>
          </a:r>
        </a:p>
      </dgm:t>
    </dgm:pt>
    <dgm:pt modelId="{F5639898-2C00-47BB-823A-7AADE60B59BC}" type="pres">
      <dgm:prSet presAssocID="{9D459114-5782-4C04-9D3D-EAD9F2284DC0}" presName="Name0" presStyleCnt="0">
        <dgm:presLayoutVars>
          <dgm:animLvl val="lvl"/>
          <dgm:resizeHandles val="exact"/>
        </dgm:presLayoutVars>
      </dgm:prSet>
      <dgm:spPr/>
    </dgm:pt>
    <dgm:pt modelId="{969D8FD5-F844-4FB0-97C5-59655C485471}" type="pres">
      <dgm:prSet presAssocID="{3FA8C1D6-A049-4965-97EC-1B06BFD82981}" presName="compositeNode" presStyleCnt="0">
        <dgm:presLayoutVars>
          <dgm:bulletEnabled val="1"/>
        </dgm:presLayoutVars>
      </dgm:prSet>
      <dgm:spPr/>
    </dgm:pt>
    <dgm:pt modelId="{6937B6CD-90B8-4BE2-BA1E-02499FB990BC}" type="pres">
      <dgm:prSet presAssocID="{3FA8C1D6-A049-4965-97EC-1B06BFD82981}" presName="bgRect" presStyleLbl="bgAccFollowNode1" presStyleIdx="0" presStyleCnt="4"/>
      <dgm:spPr/>
    </dgm:pt>
    <dgm:pt modelId="{980F0C2A-7D53-48E6-A950-9C2E5BC8009E}" type="pres">
      <dgm:prSet presAssocID="{A4EA0F55-E1D1-40E1-AA18-1EE6EB0BAF73}" presName="sibTransNodeCircle" presStyleLbl="alignNode1" presStyleIdx="0" presStyleCnt="8">
        <dgm:presLayoutVars>
          <dgm:chMax val="0"/>
          <dgm:bulletEnabled/>
        </dgm:presLayoutVars>
      </dgm:prSet>
      <dgm:spPr/>
    </dgm:pt>
    <dgm:pt modelId="{69674E85-0573-4773-B404-4EDFB64F8D10}" type="pres">
      <dgm:prSet presAssocID="{3FA8C1D6-A049-4965-97EC-1B06BFD82981}" presName="bottomLine" presStyleLbl="alignNode1" presStyleIdx="1" presStyleCnt="8">
        <dgm:presLayoutVars/>
      </dgm:prSet>
      <dgm:spPr/>
    </dgm:pt>
    <dgm:pt modelId="{397C7275-E96F-4284-B14A-E8D98F68227D}" type="pres">
      <dgm:prSet presAssocID="{3FA8C1D6-A049-4965-97EC-1B06BFD82981}" presName="nodeText" presStyleLbl="bgAccFollowNode1" presStyleIdx="0" presStyleCnt="4">
        <dgm:presLayoutVars>
          <dgm:bulletEnabled val="1"/>
        </dgm:presLayoutVars>
      </dgm:prSet>
      <dgm:spPr/>
    </dgm:pt>
    <dgm:pt modelId="{1A64F3EB-1CE3-49BA-9C92-C6FAC21D6DAF}" type="pres">
      <dgm:prSet presAssocID="{A4EA0F55-E1D1-40E1-AA18-1EE6EB0BAF73}" presName="sibTrans" presStyleCnt="0"/>
      <dgm:spPr/>
    </dgm:pt>
    <dgm:pt modelId="{BF53962F-575E-455F-B1C9-777984C0D38D}" type="pres">
      <dgm:prSet presAssocID="{8CDED0D6-3C42-4B31-8B12-92F7C01E8A04}" presName="compositeNode" presStyleCnt="0">
        <dgm:presLayoutVars>
          <dgm:bulletEnabled val="1"/>
        </dgm:presLayoutVars>
      </dgm:prSet>
      <dgm:spPr/>
    </dgm:pt>
    <dgm:pt modelId="{9B1420BF-E89B-498F-A7B6-4242A224D243}" type="pres">
      <dgm:prSet presAssocID="{8CDED0D6-3C42-4B31-8B12-92F7C01E8A04}" presName="bgRect" presStyleLbl="bgAccFollowNode1" presStyleIdx="1" presStyleCnt="4"/>
      <dgm:spPr/>
    </dgm:pt>
    <dgm:pt modelId="{4EB7565B-A3D7-4EC8-99ED-AB07E8E29EC5}" type="pres">
      <dgm:prSet presAssocID="{914309C1-435E-473D-BD2A-CFBD54DF50C3}" presName="sibTransNodeCircle" presStyleLbl="alignNode1" presStyleIdx="2" presStyleCnt="8">
        <dgm:presLayoutVars>
          <dgm:chMax val="0"/>
          <dgm:bulletEnabled/>
        </dgm:presLayoutVars>
      </dgm:prSet>
      <dgm:spPr/>
    </dgm:pt>
    <dgm:pt modelId="{502ABDF5-2A76-48D8-B30C-109035F4AB3E}" type="pres">
      <dgm:prSet presAssocID="{8CDED0D6-3C42-4B31-8B12-92F7C01E8A04}" presName="bottomLine" presStyleLbl="alignNode1" presStyleIdx="3" presStyleCnt="8">
        <dgm:presLayoutVars/>
      </dgm:prSet>
      <dgm:spPr/>
    </dgm:pt>
    <dgm:pt modelId="{3F7129AB-18A7-4BB8-AA4E-698E5FBF32BA}" type="pres">
      <dgm:prSet presAssocID="{8CDED0D6-3C42-4B31-8B12-92F7C01E8A04}" presName="nodeText" presStyleLbl="bgAccFollowNode1" presStyleIdx="1" presStyleCnt="4">
        <dgm:presLayoutVars>
          <dgm:bulletEnabled val="1"/>
        </dgm:presLayoutVars>
      </dgm:prSet>
      <dgm:spPr/>
    </dgm:pt>
    <dgm:pt modelId="{48E7085B-7E96-4EDC-ADF7-3608391099B3}" type="pres">
      <dgm:prSet presAssocID="{914309C1-435E-473D-BD2A-CFBD54DF50C3}" presName="sibTrans" presStyleCnt="0"/>
      <dgm:spPr/>
    </dgm:pt>
    <dgm:pt modelId="{8809FC50-1C0E-40AA-B993-81D2841B628B}" type="pres">
      <dgm:prSet presAssocID="{B9715891-257F-4D2E-B986-6B171C623406}" presName="compositeNode" presStyleCnt="0">
        <dgm:presLayoutVars>
          <dgm:bulletEnabled val="1"/>
        </dgm:presLayoutVars>
      </dgm:prSet>
      <dgm:spPr/>
    </dgm:pt>
    <dgm:pt modelId="{47B8227B-D609-4144-996F-03BDA8F0A1B4}" type="pres">
      <dgm:prSet presAssocID="{B9715891-257F-4D2E-B986-6B171C623406}" presName="bgRect" presStyleLbl="bgAccFollowNode1" presStyleIdx="2" presStyleCnt="4"/>
      <dgm:spPr/>
    </dgm:pt>
    <dgm:pt modelId="{20EEE5B1-82EA-41D3-B5D9-A738F195312D}" type="pres">
      <dgm:prSet presAssocID="{9DF8C173-BC35-4047-8567-67FB81D2EFAA}" presName="sibTransNodeCircle" presStyleLbl="alignNode1" presStyleIdx="4" presStyleCnt="8">
        <dgm:presLayoutVars>
          <dgm:chMax val="0"/>
          <dgm:bulletEnabled/>
        </dgm:presLayoutVars>
      </dgm:prSet>
      <dgm:spPr/>
    </dgm:pt>
    <dgm:pt modelId="{5770C4BA-0E63-4150-9777-E3698237D918}" type="pres">
      <dgm:prSet presAssocID="{B9715891-257F-4D2E-B986-6B171C623406}" presName="bottomLine" presStyleLbl="alignNode1" presStyleIdx="5" presStyleCnt="8">
        <dgm:presLayoutVars/>
      </dgm:prSet>
      <dgm:spPr/>
    </dgm:pt>
    <dgm:pt modelId="{04991046-5C66-491A-B9A4-6770907F699C}" type="pres">
      <dgm:prSet presAssocID="{B9715891-257F-4D2E-B986-6B171C623406}" presName="nodeText" presStyleLbl="bgAccFollowNode1" presStyleIdx="2" presStyleCnt="4">
        <dgm:presLayoutVars>
          <dgm:bulletEnabled val="1"/>
        </dgm:presLayoutVars>
      </dgm:prSet>
      <dgm:spPr/>
    </dgm:pt>
    <dgm:pt modelId="{4578752B-3100-464C-9EF3-450A89A2E40B}" type="pres">
      <dgm:prSet presAssocID="{9DF8C173-BC35-4047-8567-67FB81D2EFAA}" presName="sibTrans" presStyleCnt="0"/>
      <dgm:spPr/>
    </dgm:pt>
    <dgm:pt modelId="{A81AA089-D756-403D-9C98-6489C58253E4}" type="pres">
      <dgm:prSet presAssocID="{750CFB6F-0029-47CB-A75B-0AE3808B19E8}" presName="compositeNode" presStyleCnt="0">
        <dgm:presLayoutVars>
          <dgm:bulletEnabled val="1"/>
        </dgm:presLayoutVars>
      </dgm:prSet>
      <dgm:spPr/>
    </dgm:pt>
    <dgm:pt modelId="{B0B901DE-ECDB-4E6D-9BF6-95BEE318AF5D}" type="pres">
      <dgm:prSet presAssocID="{750CFB6F-0029-47CB-A75B-0AE3808B19E8}" presName="bgRect" presStyleLbl="bgAccFollowNode1" presStyleIdx="3" presStyleCnt="4"/>
      <dgm:spPr/>
    </dgm:pt>
    <dgm:pt modelId="{6DB61C4F-CF46-46F4-AA70-E0370C47A7F1}" type="pres">
      <dgm:prSet presAssocID="{7842F962-CBCB-4506-AD1A-3B92C3E0587F}" presName="sibTransNodeCircle" presStyleLbl="alignNode1" presStyleIdx="6" presStyleCnt="8">
        <dgm:presLayoutVars>
          <dgm:chMax val="0"/>
          <dgm:bulletEnabled/>
        </dgm:presLayoutVars>
      </dgm:prSet>
      <dgm:spPr/>
    </dgm:pt>
    <dgm:pt modelId="{DCEB9965-87ED-47E6-998E-69FD723B4A52}" type="pres">
      <dgm:prSet presAssocID="{750CFB6F-0029-47CB-A75B-0AE3808B19E8}" presName="bottomLine" presStyleLbl="alignNode1" presStyleIdx="7" presStyleCnt="8">
        <dgm:presLayoutVars/>
      </dgm:prSet>
      <dgm:spPr/>
    </dgm:pt>
    <dgm:pt modelId="{4BB6F0F1-05A2-4B27-8A39-400A9F2C8A97}" type="pres">
      <dgm:prSet presAssocID="{750CFB6F-0029-47CB-A75B-0AE3808B19E8}" presName="nodeText" presStyleLbl="bgAccFollowNode1" presStyleIdx="3" presStyleCnt="4">
        <dgm:presLayoutVars>
          <dgm:bulletEnabled val="1"/>
        </dgm:presLayoutVars>
      </dgm:prSet>
      <dgm:spPr/>
    </dgm:pt>
  </dgm:ptLst>
  <dgm:cxnLst>
    <dgm:cxn modelId="{8B7CEF11-6001-4A9F-8E8C-34E933B07EC7}" srcId="{9D459114-5782-4C04-9D3D-EAD9F2284DC0}" destId="{B9715891-257F-4D2E-B986-6B171C623406}" srcOrd="2" destOrd="0" parTransId="{C2E68B78-34AF-46C6-96B4-9D41EF79C08F}" sibTransId="{9DF8C173-BC35-4047-8567-67FB81D2EFAA}"/>
    <dgm:cxn modelId="{AB380B28-6C1A-4693-82DB-A70FE3AD2AED}" type="presOf" srcId="{3FA8C1D6-A049-4965-97EC-1B06BFD82981}" destId="{397C7275-E96F-4284-B14A-E8D98F68227D}" srcOrd="1" destOrd="0" presId="urn:microsoft.com/office/officeart/2016/7/layout/BasicLinearProcessNumbered"/>
    <dgm:cxn modelId="{D4ECCA3F-7E95-43F9-80F4-CBEA8FDD0A9D}" type="presOf" srcId="{9D459114-5782-4C04-9D3D-EAD9F2284DC0}" destId="{F5639898-2C00-47BB-823A-7AADE60B59BC}" srcOrd="0" destOrd="0" presId="urn:microsoft.com/office/officeart/2016/7/layout/BasicLinearProcessNumbered"/>
    <dgm:cxn modelId="{487D1269-AF0F-46DA-8A72-BE9D48C4EDFF}" type="presOf" srcId="{914309C1-435E-473D-BD2A-CFBD54DF50C3}" destId="{4EB7565B-A3D7-4EC8-99ED-AB07E8E29EC5}" srcOrd="0" destOrd="0" presId="urn:microsoft.com/office/officeart/2016/7/layout/BasicLinearProcessNumbered"/>
    <dgm:cxn modelId="{8558D04B-C625-49EB-A78B-78DC839AA5E8}" type="presOf" srcId="{8CDED0D6-3C42-4B31-8B12-92F7C01E8A04}" destId="{3F7129AB-18A7-4BB8-AA4E-698E5FBF32BA}" srcOrd="1" destOrd="0" presId="urn:microsoft.com/office/officeart/2016/7/layout/BasicLinearProcessNumbered"/>
    <dgm:cxn modelId="{FF8EB86E-2EEC-4076-8338-38F0BC8C21EF}" srcId="{9D459114-5782-4C04-9D3D-EAD9F2284DC0}" destId="{3FA8C1D6-A049-4965-97EC-1B06BFD82981}" srcOrd="0" destOrd="0" parTransId="{7529C0A2-3AAF-47E1-AB61-3716CBDEEB12}" sibTransId="{A4EA0F55-E1D1-40E1-AA18-1EE6EB0BAF73}"/>
    <dgm:cxn modelId="{00E34771-C905-467A-8CB0-41A334062D0B}" type="presOf" srcId="{9DF8C173-BC35-4047-8567-67FB81D2EFAA}" destId="{20EEE5B1-82EA-41D3-B5D9-A738F195312D}" srcOrd="0" destOrd="0" presId="urn:microsoft.com/office/officeart/2016/7/layout/BasicLinearProcessNumbered"/>
    <dgm:cxn modelId="{F5737D72-791D-40D6-9233-DD724C8AD549}" type="presOf" srcId="{A4EA0F55-E1D1-40E1-AA18-1EE6EB0BAF73}" destId="{980F0C2A-7D53-48E6-A950-9C2E5BC8009E}" srcOrd="0" destOrd="0" presId="urn:microsoft.com/office/officeart/2016/7/layout/BasicLinearProcessNumbered"/>
    <dgm:cxn modelId="{6D047C74-49B6-42CD-B63D-9AB50C07E440}" type="presOf" srcId="{B9715891-257F-4D2E-B986-6B171C623406}" destId="{47B8227B-D609-4144-996F-03BDA8F0A1B4}" srcOrd="0" destOrd="0" presId="urn:microsoft.com/office/officeart/2016/7/layout/BasicLinearProcessNumbered"/>
    <dgm:cxn modelId="{116D9D75-40C5-4D19-9EBC-5C5C695E0E70}" type="presOf" srcId="{750CFB6F-0029-47CB-A75B-0AE3808B19E8}" destId="{4BB6F0F1-05A2-4B27-8A39-400A9F2C8A97}" srcOrd="1" destOrd="0" presId="urn:microsoft.com/office/officeart/2016/7/layout/BasicLinearProcessNumbered"/>
    <dgm:cxn modelId="{89753BA3-81D9-42BD-B6CE-4D7050E740EE}" type="presOf" srcId="{8CDED0D6-3C42-4B31-8B12-92F7C01E8A04}" destId="{9B1420BF-E89B-498F-A7B6-4242A224D243}" srcOrd="0" destOrd="0" presId="urn:microsoft.com/office/officeart/2016/7/layout/BasicLinearProcessNumbered"/>
    <dgm:cxn modelId="{0A1D5DAA-3875-4D3D-BEA9-C6BFA60DA89F}" type="presOf" srcId="{B9715891-257F-4D2E-B986-6B171C623406}" destId="{04991046-5C66-491A-B9A4-6770907F699C}" srcOrd="1" destOrd="0" presId="urn:microsoft.com/office/officeart/2016/7/layout/BasicLinearProcessNumbered"/>
    <dgm:cxn modelId="{C30706B4-98D8-4B5B-A499-30BB0DB84985}" type="presOf" srcId="{3FA8C1D6-A049-4965-97EC-1B06BFD82981}" destId="{6937B6CD-90B8-4BE2-BA1E-02499FB990BC}" srcOrd="0" destOrd="0" presId="urn:microsoft.com/office/officeart/2016/7/layout/BasicLinearProcessNumbered"/>
    <dgm:cxn modelId="{FEFA97CE-EAC1-4D7F-9976-3B8CFCEBBCFC}" type="presOf" srcId="{750CFB6F-0029-47CB-A75B-0AE3808B19E8}" destId="{B0B901DE-ECDB-4E6D-9BF6-95BEE318AF5D}" srcOrd="0" destOrd="0" presId="urn:microsoft.com/office/officeart/2016/7/layout/BasicLinearProcessNumbered"/>
    <dgm:cxn modelId="{8EA46ED8-C06A-43CD-8CBA-AE0AE90CF7EE}" srcId="{9D459114-5782-4C04-9D3D-EAD9F2284DC0}" destId="{8CDED0D6-3C42-4B31-8B12-92F7C01E8A04}" srcOrd="1" destOrd="0" parTransId="{1072A027-FB5B-493E-867D-7A64B9C827E0}" sibTransId="{914309C1-435E-473D-BD2A-CFBD54DF50C3}"/>
    <dgm:cxn modelId="{2C9198ED-F55F-45EC-AD52-A4CE7ED88D53}" type="presOf" srcId="{7842F962-CBCB-4506-AD1A-3B92C3E0587F}" destId="{6DB61C4F-CF46-46F4-AA70-E0370C47A7F1}" srcOrd="0" destOrd="0" presId="urn:microsoft.com/office/officeart/2016/7/layout/BasicLinearProcessNumbered"/>
    <dgm:cxn modelId="{6682CCF1-4406-4EE1-B103-89AE19F2A8B0}" srcId="{9D459114-5782-4C04-9D3D-EAD9F2284DC0}" destId="{750CFB6F-0029-47CB-A75B-0AE3808B19E8}" srcOrd="3" destOrd="0" parTransId="{226017AC-C23D-42DA-BA68-7772A89CAC6C}" sibTransId="{7842F962-CBCB-4506-AD1A-3B92C3E0587F}"/>
    <dgm:cxn modelId="{574BAA01-D8B4-4E65-A6F4-240A7154E141}" type="presParOf" srcId="{F5639898-2C00-47BB-823A-7AADE60B59BC}" destId="{969D8FD5-F844-4FB0-97C5-59655C485471}" srcOrd="0" destOrd="0" presId="urn:microsoft.com/office/officeart/2016/7/layout/BasicLinearProcessNumbered"/>
    <dgm:cxn modelId="{65FE7997-D92C-40DE-B170-86D115E2351C}" type="presParOf" srcId="{969D8FD5-F844-4FB0-97C5-59655C485471}" destId="{6937B6CD-90B8-4BE2-BA1E-02499FB990BC}" srcOrd="0" destOrd="0" presId="urn:microsoft.com/office/officeart/2016/7/layout/BasicLinearProcessNumbered"/>
    <dgm:cxn modelId="{616A2583-094D-4797-8317-3CB3A924363C}" type="presParOf" srcId="{969D8FD5-F844-4FB0-97C5-59655C485471}" destId="{980F0C2A-7D53-48E6-A950-9C2E5BC8009E}" srcOrd="1" destOrd="0" presId="urn:microsoft.com/office/officeart/2016/7/layout/BasicLinearProcessNumbered"/>
    <dgm:cxn modelId="{556B26CC-5637-4A7B-A260-0FA9C99828DA}" type="presParOf" srcId="{969D8FD5-F844-4FB0-97C5-59655C485471}" destId="{69674E85-0573-4773-B404-4EDFB64F8D10}" srcOrd="2" destOrd="0" presId="urn:microsoft.com/office/officeart/2016/7/layout/BasicLinearProcessNumbered"/>
    <dgm:cxn modelId="{2E719188-1E18-47BE-8FBF-DB78259B0E7D}" type="presParOf" srcId="{969D8FD5-F844-4FB0-97C5-59655C485471}" destId="{397C7275-E96F-4284-B14A-E8D98F68227D}" srcOrd="3" destOrd="0" presId="urn:microsoft.com/office/officeart/2016/7/layout/BasicLinearProcessNumbered"/>
    <dgm:cxn modelId="{1461CFC9-6F75-4ED6-9AB1-41093D7A03EB}" type="presParOf" srcId="{F5639898-2C00-47BB-823A-7AADE60B59BC}" destId="{1A64F3EB-1CE3-49BA-9C92-C6FAC21D6DAF}" srcOrd="1" destOrd="0" presId="urn:microsoft.com/office/officeart/2016/7/layout/BasicLinearProcessNumbered"/>
    <dgm:cxn modelId="{2BB2FD28-19CC-47F7-9E15-2B6E8637620E}" type="presParOf" srcId="{F5639898-2C00-47BB-823A-7AADE60B59BC}" destId="{BF53962F-575E-455F-B1C9-777984C0D38D}" srcOrd="2" destOrd="0" presId="urn:microsoft.com/office/officeart/2016/7/layout/BasicLinearProcessNumbered"/>
    <dgm:cxn modelId="{28728EA9-9280-4961-82AA-525649BF1DDC}" type="presParOf" srcId="{BF53962F-575E-455F-B1C9-777984C0D38D}" destId="{9B1420BF-E89B-498F-A7B6-4242A224D243}" srcOrd="0" destOrd="0" presId="urn:microsoft.com/office/officeart/2016/7/layout/BasicLinearProcessNumbered"/>
    <dgm:cxn modelId="{38D70A01-3BF2-4810-9DE0-DCA3FBB4D8B9}" type="presParOf" srcId="{BF53962F-575E-455F-B1C9-777984C0D38D}" destId="{4EB7565B-A3D7-4EC8-99ED-AB07E8E29EC5}" srcOrd="1" destOrd="0" presId="urn:microsoft.com/office/officeart/2016/7/layout/BasicLinearProcessNumbered"/>
    <dgm:cxn modelId="{96E733CE-9DD2-42D7-9574-1701739E4C9F}" type="presParOf" srcId="{BF53962F-575E-455F-B1C9-777984C0D38D}" destId="{502ABDF5-2A76-48D8-B30C-109035F4AB3E}" srcOrd="2" destOrd="0" presId="urn:microsoft.com/office/officeart/2016/7/layout/BasicLinearProcessNumbered"/>
    <dgm:cxn modelId="{705327D8-BCE9-43EA-90C8-43239AE6758D}" type="presParOf" srcId="{BF53962F-575E-455F-B1C9-777984C0D38D}" destId="{3F7129AB-18A7-4BB8-AA4E-698E5FBF32BA}" srcOrd="3" destOrd="0" presId="urn:microsoft.com/office/officeart/2016/7/layout/BasicLinearProcessNumbered"/>
    <dgm:cxn modelId="{74FA677A-1EC6-4ABE-99BE-7EFE23936FC6}" type="presParOf" srcId="{F5639898-2C00-47BB-823A-7AADE60B59BC}" destId="{48E7085B-7E96-4EDC-ADF7-3608391099B3}" srcOrd="3" destOrd="0" presId="urn:microsoft.com/office/officeart/2016/7/layout/BasicLinearProcessNumbered"/>
    <dgm:cxn modelId="{4C73AB9B-F899-4CC7-97C8-ECB18F06BC96}" type="presParOf" srcId="{F5639898-2C00-47BB-823A-7AADE60B59BC}" destId="{8809FC50-1C0E-40AA-B993-81D2841B628B}" srcOrd="4" destOrd="0" presId="urn:microsoft.com/office/officeart/2016/7/layout/BasicLinearProcessNumbered"/>
    <dgm:cxn modelId="{FF6AF2D4-116E-472C-BDDC-B8233C08CD04}" type="presParOf" srcId="{8809FC50-1C0E-40AA-B993-81D2841B628B}" destId="{47B8227B-D609-4144-996F-03BDA8F0A1B4}" srcOrd="0" destOrd="0" presId="urn:microsoft.com/office/officeart/2016/7/layout/BasicLinearProcessNumbered"/>
    <dgm:cxn modelId="{38F3C902-0FBC-4D60-9018-DE6A15A32962}" type="presParOf" srcId="{8809FC50-1C0E-40AA-B993-81D2841B628B}" destId="{20EEE5B1-82EA-41D3-B5D9-A738F195312D}" srcOrd="1" destOrd="0" presId="urn:microsoft.com/office/officeart/2016/7/layout/BasicLinearProcessNumbered"/>
    <dgm:cxn modelId="{5956D31A-CAA1-4BC7-9AD0-CF7E546FC82A}" type="presParOf" srcId="{8809FC50-1C0E-40AA-B993-81D2841B628B}" destId="{5770C4BA-0E63-4150-9777-E3698237D918}" srcOrd="2" destOrd="0" presId="urn:microsoft.com/office/officeart/2016/7/layout/BasicLinearProcessNumbered"/>
    <dgm:cxn modelId="{F9AC961E-534A-4DA8-873D-2CF71894C749}" type="presParOf" srcId="{8809FC50-1C0E-40AA-B993-81D2841B628B}" destId="{04991046-5C66-491A-B9A4-6770907F699C}" srcOrd="3" destOrd="0" presId="urn:microsoft.com/office/officeart/2016/7/layout/BasicLinearProcessNumbered"/>
    <dgm:cxn modelId="{9587F4D0-051A-49BF-ABBC-3492FDB2A05B}" type="presParOf" srcId="{F5639898-2C00-47BB-823A-7AADE60B59BC}" destId="{4578752B-3100-464C-9EF3-450A89A2E40B}" srcOrd="5" destOrd="0" presId="urn:microsoft.com/office/officeart/2016/7/layout/BasicLinearProcessNumbered"/>
    <dgm:cxn modelId="{62969FDF-1EDE-43C9-9938-AB4E13801B4A}" type="presParOf" srcId="{F5639898-2C00-47BB-823A-7AADE60B59BC}" destId="{A81AA089-D756-403D-9C98-6489C58253E4}" srcOrd="6" destOrd="0" presId="urn:microsoft.com/office/officeart/2016/7/layout/BasicLinearProcessNumbered"/>
    <dgm:cxn modelId="{D433A0DD-67AB-495B-86E4-AC6380797A06}" type="presParOf" srcId="{A81AA089-D756-403D-9C98-6489C58253E4}" destId="{B0B901DE-ECDB-4E6D-9BF6-95BEE318AF5D}" srcOrd="0" destOrd="0" presId="urn:microsoft.com/office/officeart/2016/7/layout/BasicLinearProcessNumbered"/>
    <dgm:cxn modelId="{83B5A895-5E15-4B69-B38F-B9F48F511DFC}" type="presParOf" srcId="{A81AA089-D756-403D-9C98-6489C58253E4}" destId="{6DB61C4F-CF46-46F4-AA70-E0370C47A7F1}" srcOrd="1" destOrd="0" presId="urn:microsoft.com/office/officeart/2016/7/layout/BasicLinearProcessNumbered"/>
    <dgm:cxn modelId="{43FCAF2A-2849-412D-8C7B-4C63BE87E7D3}" type="presParOf" srcId="{A81AA089-D756-403D-9C98-6489C58253E4}" destId="{DCEB9965-87ED-47E6-998E-69FD723B4A52}" srcOrd="2" destOrd="0" presId="urn:microsoft.com/office/officeart/2016/7/layout/BasicLinearProcessNumbered"/>
    <dgm:cxn modelId="{6D6AAC28-C0FF-4230-83BB-146628493510}" type="presParOf" srcId="{A81AA089-D756-403D-9C98-6489C58253E4}" destId="{4BB6F0F1-05A2-4B27-8A39-400A9F2C8A97}" srcOrd="3" destOrd="0" presId="urn:microsoft.com/office/officeart/2016/7/layout/BasicLinearProcessNumbered"/>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157DAE-D887-435F-837E-5B941AC5DA47}"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4F562ED4-ACCA-44FE-A6ED-FF52EC0C98BA}">
      <dgm:prSet/>
      <dgm:spPr/>
      <dgm:t>
        <a:bodyPr/>
        <a:lstStyle/>
        <a:p>
          <a:r>
            <a:rPr lang="en-US" dirty="0"/>
            <a:t>What numbers are considered lucky, and what are bad luck?</a:t>
          </a:r>
        </a:p>
      </dgm:t>
    </dgm:pt>
    <dgm:pt modelId="{0F18EAF8-AA7B-4BB0-B663-19CED966871B}" cxnId="{7FF7E251-CC45-4F1E-8FAF-F65B12F6DA04}" type="parTrans">
      <dgm:prSet/>
      <dgm:spPr/>
      <dgm:t>
        <a:bodyPr/>
        <a:lstStyle/>
        <a:p>
          <a:endParaRPr lang="en-US"/>
        </a:p>
      </dgm:t>
    </dgm:pt>
    <dgm:pt modelId="{CDDA7BCC-6AE9-4D09-AC03-1A458B994693}" cxnId="{7FF7E251-CC45-4F1E-8FAF-F65B12F6DA04}" type="sibTrans">
      <dgm:prSet/>
      <dgm:spPr/>
      <dgm:t>
        <a:bodyPr/>
        <a:lstStyle/>
        <a:p>
          <a:endParaRPr lang="en-US"/>
        </a:p>
      </dgm:t>
    </dgm:pt>
    <dgm:pt modelId="{7E0E3256-FA31-4270-AC4B-B087A04B1FAC}">
      <dgm:prSet/>
      <dgm:spPr/>
      <dgm:t>
        <a:bodyPr/>
        <a:lstStyle/>
        <a:p>
          <a:r>
            <a:rPr lang="en-US"/>
            <a:t>What about eye contact?</a:t>
          </a:r>
        </a:p>
      </dgm:t>
    </dgm:pt>
    <dgm:pt modelId="{859D0B3B-044E-4C22-9BFD-BC5806DCE686}" cxnId="{7C8B1255-B22D-486E-84DB-25678580D9A8}" type="parTrans">
      <dgm:prSet/>
      <dgm:spPr/>
      <dgm:t>
        <a:bodyPr/>
        <a:lstStyle/>
        <a:p>
          <a:endParaRPr lang="en-US"/>
        </a:p>
      </dgm:t>
    </dgm:pt>
    <dgm:pt modelId="{F94B57FE-5147-4F80-9D03-EFC1E046DA40}" cxnId="{7C8B1255-B22D-486E-84DB-25678580D9A8}" type="sibTrans">
      <dgm:prSet/>
      <dgm:spPr/>
      <dgm:t>
        <a:bodyPr/>
        <a:lstStyle/>
        <a:p>
          <a:endParaRPr lang="en-US"/>
        </a:p>
      </dgm:t>
    </dgm:pt>
    <dgm:pt modelId="{8A314C2E-9140-4CA9-813F-8CD6D5CB8BBF}" type="pres">
      <dgm:prSet presAssocID="{5D157DAE-D887-435F-837E-5B941AC5DA47}" presName="hierChild1" presStyleCnt="0">
        <dgm:presLayoutVars>
          <dgm:chPref val="1"/>
          <dgm:dir/>
          <dgm:animOne val="branch"/>
          <dgm:animLvl val="lvl"/>
          <dgm:resizeHandles/>
        </dgm:presLayoutVars>
      </dgm:prSet>
      <dgm:spPr/>
    </dgm:pt>
    <dgm:pt modelId="{A294116F-83CB-4998-A96C-C5220B9A1FB5}" type="pres">
      <dgm:prSet presAssocID="{4F562ED4-ACCA-44FE-A6ED-FF52EC0C98BA}" presName="hierRoot1" presStyleCnt="0"/>
      <dgm:spPr/>
    </dgm:pt>
    <dgm:pt modelId="{E721E3B8-9758-4917-908B-1188C0106454}" type="pres">
      <dgm:prSet presAssocID="{4F562ED4-ACCA-44FE-A6ED-FF52EC0C98BA}" presName="composite" presStyleCnt="0"/>
      <dgm:spPr/>
    </dgm:pt>
    <dgm:pt modelId="{600B59DC-2F78-4424-8A1A-216900F0A869}" type="pres">
      <dgm:prSet presAssocID="{4F562ED4-ACCA-44FE-A6ED-FF52EC0C98BA}" presName="background" presStyleLbl="node0" presStyleIdx="0" presStyleCnt="2"/>
      <dgm:spPr/>
    </dgm:pt>
    <dgm:pt modelId="{1D1FD42A-A06D-4F5D-B081-E652027E1ED4}" type="pres">
      <dgm:prSet presAssocID="{4F562ED4-ACCA-44FE-A6ED-FF52EC0C98BA}" presName="text" presStyleLbl="fgAcc0" presStyleIdx="0" presStyleCnt="2">
        <dgm:presLayoutVars>
          <dgm:chPref val="3"/>
        </dgm:presLayoutVars>
      </dgm:prSet>
      <dgm:spPr/>
    </dgm:pt>
    <dgm:pt modelId="{9DA45AD1-25E6-4B0B-BB65-CC5D48D4D676}" type="pres">
      <dgm:prSet presAssocID="{4F562ED4-ACCA-44FE-A6ED-FF52EC0C98BA}" presName="hierChild2" presStyleCnt="0"/>
      <dgm:spPr/>
    </dgm:pt>
    <dgm:pt modelId="{29459BDF-8EB4-4300-B9AE-BFAD975D8312}" type="pres">
      <dgm:prSet presAssocID="{7E0E3256-FA31-4270-AC4B-B087A04B1FAC}" presName="hierRoot1" presStyleCnt="0"/>
      <dgm:spPr/>
    </dgm:pt>
    <dgm:pt modelId="{544DEFE0-AA68-4C66-B677-929FB5CEFE5B}" type="pres">
      <dgm:prSet presAssocID="{7E0E3256-FA31-4270-AC4B-B087A04B1FAC}" presName="composite" presStyleCnt="0"/>
      <dgm:spPr/>
    </dgm:pt>
    <dgm:pt modelId="{9AD06C86-CB3D-4459-A113-81D1C2CEF46B}" type="pres">
      <dgm:prSet presAssocID="{7E0E3256-FA31-4270-AC4B-B087A04B1FAC}" presName="background" presStyleLbl="node0" presStyleIdx="1" presStyleCnt="2"/>
      <dgm:spPr/>
    </dgm:pt>
    <dgm:pt modelId="{210DB632-83A2-4CCC-A464-9F2D21C3612A}" type="pres">
      <dgm:prSet presAssocID="{7E0E3256-FA31-4270-AC4B-B087A04B1FAC}" presName="text" presStyleLbl="fgAcc0" presStyleIdx="1" presStyleCnt="2">
        <dgm:presLayoutVars>
          <dgm:chPref val="3"/>
        </dgm:presLayoutVars>
      </dgm:prSet>
      <dgm:spPr/>
    </dgm:pt>
    <dgm:pt modelId="{3886CE76-1AA2-4571-B5FC-D51D12CABF42}" type="pres">
      <dgm:prSet presAssocID="{7E0E3256-FA31-4270-AC4B-B087A04B1FAC}" presName="hierChild2" presStyleCnt="0"/>
      <dgm:spPr/>
    </dgm:pt>
  </dgm:ptLst>
  <dgm:cxnLst>
    <dgm:cxn modelId="{5ADD8B1F-AAB2-4B33-AC12-71609102C4DD}" type="presOf" srcId="{7E0E3256-FA31-4270-AC4B-B087A04B1FAC}" destId="{210DB632-83A2-4CCC-A464-9F2D21C3612A}" srcOrd="0" destOrd="0" presId="urn:microsoft.com/office/officeart/2005/8/layout/hierarchy1"/>
    <dgm:cxn modelId="{A6649260-B869-48AC-B4C8-FC42187D112C}" type="presOf" srcId="{5D157DAE-D887-435F-837E-5B941AC5DA47}" destId="{8A314C2E-9140-4CA9-813F-8CD6D5CB8BBF}" srcOrd="0" destOrd="0" presId="urn:microsoft.com/office/officeart/2005/8/layout/hierarchy1"/>
    <dgm:cxn modelId="{7FF7E251-CC45-4F1E-8FAF-F65B12F6DA04}" srcId="{5D157DAE-D887-435F-837E-5B941AC5DA47}" destId="{4F562ED4-ACCA-44FE-A6ED-FF52EC0C98BA}" srcOrd="0" destOrd="0" parTransId="{0F18EAF8-AA7B-4BB0-B663-19CED966871B}" sibTransId="{CDDA7BCC-6AE9-4D09-AC03-1A458B994693}"/>
    <dgm:cxn modelId="{7C8B1255-B22D-486E-84DB-25678580D9A8}" srcId="{5D157DAE-D887-435F-837E-5B941AC5DA47}" destId="{7E0E3256-FA31-4270-AC4B-B087A04B1FAC}" srcOrd="1" destOrd="0" parTransId="{859D0B3B-044E-4C22-9BFD-BC5806DCE686}" sibTransId="{F94B57FE-5147-4F80-9D03-EFC1E046DA40}"/>
    <dgm:cxn modelId="{1983459B-62FB-4698-BA86-F19089EF9B16}" type="presOf" srcId="{4F562ED4-ACCA-44FE-A6ED-FF52EC0C98BA}" destId="{1D1FD42A-A06D-4F5D-B081-E652027E1ED4}" srcOrd="0" destOrd="0" presId="urn:microsoft.com/office/officeart/2005/8/layout/hierarchy1"/>
    <dgm:cxn modelId="{559F4509-95D0-4218-8227-9849292C16DC}" type="presParOf" srcId="{8A314C2E-9140-4CA9-813F-8CD6D5CB8BBF}" destId="{A294116F-83CB-4998-A96C-C5220B9A1FB5}" srcOrd="0" destOrd="0" presId="urn:microsoft.com/office/officeart/2005/8/layout/hierarchy1"/>
    <dgm:cxn modelId="{BBCE5A98-F7E7-4688-B353-DDAC07F2B4A7}" type="presParOf" srcId="{A294116F-83CB-4998-A96C-C5220B9A1FB5}" destId="{E721E3B8-9758-4917-908B-1188C0106454}" srcOrd="0" destOrd="0" presId="urn:microsoft.com/office/officeart/2005/8/layout/hierarchy1"/>
    <dgm:cxn modelId="{1D735520-A667-4264-B148-F26BB622D1B0}" type="presParOf" srcId="{E721E3B8-9758-4917-908B-1188C0106454}" destId="{600B59DC-2F78-4424-8A1A-216900F0A869}" srcOrd="0" destOrd="0" presId="urn:microsoft.com/office/officeart/2005/8/layout/hierarchy1"/>
    <dgm:cxn modelId="{5646C2E1-ECFB-461E-A79E-F7B9701D0DF1}" type="presParOf" srcId="{E721E3B8-9758-4917-908B-1188C0106454}" destId="{1D1FD42A-A06D-4F5D-B081-E652027E1ED4}" srcOrd="1" destOrd="0" presId="urn:microsoft.com/office/officeart/2005/8/layout/hierarchy1"/>
    <dgm:cxn modelId="{83850DF1-E7FB-4B72-9F8D-71A2EE2D01FC}" type="presParOf" srcId="{A294116F-83CB-4998-A96C-C5220B9A1FB5}" destId="{9DA45AD1-25E6-4B0B-BB65-CC5D48D4D676}" srcOrd="1" destOrd="0" presId="urn:microsoft.com/office/officeart/2005/8/layout/hierarchy1"/>
    <dgm:cxn modelId="{8B6B8EFE-71B6-463A-8868-6D56E8537A50}" type="presParOf" srcId="{8A314C2E-9140-4CA9-813F-8CD6D5CB8BBF}" destId="{29459BDF-8EB4-4300-B9AE-BFAD975D8312}" srcOrd="1" destOrd="0" presId="urn:microsoft.com/office/officeart/2005/8/layout/hierarchy1"/>
    <dgm:cxn modelId="{50BAE41E-37F3-46F8-8CB4-C0FC16CAB29D}" type="presParOf" srcId="{29459BDF-8EB4-4300-B9AE-BFAD975D8312}" destId="{544DEFE0-AA68-4C66-B677-929FB5CEFE5B}" srcOrd="0" destOrd="0" presId="urn:microsoft.com/office/officeart/2005/8/layout/hierarchy1"/>
    <dgm:cxn modelId="{F6A5F14C-D061-428B-A841-DAF342FCAFD3}" type="presParOf" srcId="{544DEFE0-AA68-4C66-B677-929FB5CEFE5B}" destId="{9AD06C86-CB3D-4459-A113-81D1C2CEF46B}" srcOrd="0" destOrd="0" presId="urn:microsoft.com/office/officeart/2005/8/layout/hierarchy1"/>
    <dgm:cxn modelId="{B65774D0-C0DD-486E-ABC3-104D59F0890B}" type="presParOf" srcId="{544DEFE0-AA68-4C66-B677-929FB5CEFE5B}" destId="{210DB632-83A2-4CCC-A464-9F2D21C3612A}" srcOrd="1" destOrd="0" presId="urn:microsoft.com/office/officeart/2005/8/layout/hierarchy1"/>
    <dgm:cxn modelId="{4E63A145-D84E-47AE-8E31-060F83E03DEA}" type="presParOf" srcId="{29459BDF-8EB4-4300-B9AE-BFAD975D8312}" destId="{3886CE76-1AA2-4571-B5FC-D51D12CABF4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39BA0-CB6D-47E5-AE3A-172F48DD9C76}">
      <dsp:nvSpPr>
        <dsp:cNvPr id="0" name=""/>
        <dsp:cNvSpPr/>
      </dsp:nvSpPr>
      <dsp:spPr>
        <a:xfrm rot="10800000">
          <a:off x="1753301" y="806356"/>
          <a:ext cx="4640580" cy="233773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0877"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Meat and Indian Bread. Mostly cooked in tandoor and curries are thick, moderate spicy and creamy.</a:t>
          </a:r>
        </a:p>
        <a:p>
          <a:pPr marL="0" lvl="0" indent="0" algn="ctr" defTabSz="844550">
            <a:lnSpc>
              <a:spcPct val="90000"/>
            </a:lnSpc>
            <a:spcBef>
              <a:spcPct val="0"/>
            </a:spcBef>
            <a:spcAft>
              <a:spcPct val="35000"/>
            </a:spcAft>
            <a:buNone/>
          </a:pPr>
          <a:r>
            <a:rPr lang="en-US" sz="1900" kern="1200" dirty="0"/>
            <a:t>Popular : Roti, Naan, Rajma, Daal Makhani, Chicken tikka, etc.</a:t>
          </a:r>
        </a:p>
      </dsp:txBody>
      <dsp:txXfrm rot="10800000">
        <a:off x="2337735" y="806356"/>
        <a:ext cx="4056146" cy="2337735"/>
      </dsp:txXfrm>
    </dsp:sp>
    <dsp:sp modelId="{DEA43871-3BBC-4506-B14D-F56510CC9BB9}">
      <dsp:nvSpPr>
        <dsp:cNvPr id="0" name=""/>
        <dsp:cNvSpPr/>
      </dsp:nvSpPr>
      <dsp:spPr>
        <a:xfrm>
          <a:off x="584433" y="806356"/>
          <a:ext cx="2337735" cy="23377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E9B6D-275B-4C7C-8499-81BAD691ECB7}">
      <dsp:nvSpPr>
        <dsp:cNvPr id="0" name=""/>
        <dsp:cNvSpPr/>
      </dsp:nvSpPr>
      <dsp:spPr>
        <a:xfrm>
          <a:off x="1126003" y="1143595"/>
          <a:ext cx="4837604" cy="231338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0138" tIns="247650" rIns="462280" bIns="24765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1126003" y="1143595"/>
        <a:ext cx="4259258" cy="2313384"/>
      </dsp:txXfrm>
    </dsp:sp>
    <dsp:sp modelId="{35AB682A-258A-406B-B360-3D1C85D94698}">
      <dsp:nvSpPr>
        <dsp:cNvPr id="0" name=""/>
        <dsp:cNvSpPr/>
      </dsp:nvSpPr>
      <dsp:spPr>
        <a:xfrm>
          <a:off x="4472244" y="1143595"/>
          <a:ext cx="2313384" cy="23133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5EB4A-75AA-48DD-9C2B-AAB58A3DC5D6}">
      <dsp:nvSpPr>
        <dsp:cNvPr id="0" name=""/>
        <dsp:cNvSpPr/>
      </dsp:nvSpPr>
      <dsp:spPr>
        <a:xfrm rot="10800000">
          <a:off x="1896611" y="1350956"/>
          <a:ext cx="5019887" cy="25288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13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This cuisine varies slightly with sweet touch in Gujarat to spicy in Maharashtra. It consists of all vegetarian platter to something mix with veggies, seafood and meat.</a:t>
          </a:r>
        </a:p>
        <a:p>
          <a:pPr marL="0" lvl="0" indent="0" algn="ctr" defTabSz="889000">
            <a:lnSpc>
              <a:spcPct val="90000"/>
            </a:lnSpc>
            <a:spcBef>
              <a:spcPct val="0"/>
            </a:spcBef>
            <a:spcAft>
              <a:spcPct val="35000"/>
            </a:spcAft>
            <a:buNone/>
          </a:pPr>
          <a:r>
            <a:rPr lang="en-US" sz="2000" kern="1200" dirty="0"/>
            <a:t>Popular : Dhokla, Vada Pav, Aamras, Chapati, etc.</a:t>
          </a:r>
        </a:p>
      </dsp:txBody>
      <dsp:txXfrm rot="10800000">
        <a:off x="2528815" y="1350956"/>
        <a:ext cx="4387683" cy="2528815"/>
      </dsp:txXfrm>
    </dsp:sp>
    <dsp:sp modelId="{24B05E28-A12F-4835-B5A0-847B4A1186A8}">
      <dsp:nvSpPr>
        <dsp:cNvPr id="0" name=""/>
        <dsp:cNvSpPr/>
      </dsp:nvSpPr>
      <dsp:spPr>
        <a:xfrm>
          <a:off x="632203" y="1350956"/>
          <a:ext cx="2528815" cy="2528815"/>
        </a:xfrm>
        <a:prstGeom prst="ellipse">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l="1185" t="10225" r="1185" b="10225"/>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7B36F-0007-44D4-9687-C9B0A4BCF719}">
      <dsp:nvSpPr>
        <dsp:cNvPr id="0" name=""/>
        <dsp:cNvSpPr/>
      </dsp:nvSpPr>
      <dsp:spPr>
        <a:xfrm flipH="1" flipV="1">
          <a:off x="2494634" y="4142980"/>
          <a:ext cx="905421" cy="75261"/>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6357" y="4149773"/>
        <a:ext cx="741974" cy="61675"/>
      </dsp:txXfrm>
    </dsp:sp>
    <dsp:sp modelId="{12380764-D5B0-4FC9-B008-023975CF2E71}">
      <dsp:nvSpPr>
        <dsp:cNvPr id="0" name=""/>
        <dsp:cNvSpPr/>
      </dsp:nvSpPr>
      <dsp:spPr>
        <a:xfrm>
          <a:off x="1857251" y="4031500"/>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75ACB0-ECAF-4AAB-B33E-D33554F08DF3}">
      <dsp:nvSpPr>
        <dsp:cNvPr id="0" name=""/>
        <dsp:cNvSpPr/>
      </dsp:nvSpPr>
      <dsp:spPr>
        <a:xfrm>
          <a:off x="355834" y="2760139"/>
          <a:ext cx="3171661" cy="272342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461DE-6286-4520-982A-12C915E7DD63}">
      <dsp:nvSpPr>
        <dsp:cNvPr id="0" name=""/>
        <dsp:cNvSpPr/>
      </dsp:nvSpPr>
      <dsp:spPr>
        <a:xfrm>
          <a:off x="6270088" y="5789961"/>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E683C0-4072-48FD-8C89-49269F56A434}">
      <dsp:nvSpPr>
        <dsp:cNvPr id="0" name=""/>
        <dsp:cNvSpPr/>
      </dsp:nvSpPr>
      <dsp:spPr>
        <a:xfrm flipH="1">
          <a:off x="7184389" y="6262923"/>
          <a:ext cx="66938" cy="8759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195545" y="6277522"/>
        <a:ext cx="44626" cy="58395"/>
      </dsp:txXfrm>
    </dsp:sp>
    <dsp:sp modelId="{E2122790-FDE4-4DD5-9377-FDCAC9E3C79A}">
      <dsp:nvSpPr>
        <dsp:cNvPr id="0" name=""/>
        <dsp:cNvSpPr/>
      </dsp:nvSpPr>
      <dsp:spPr>
        <a:xfrm>
          <a:off x="5160667" y="3774882"/>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2CFC46-18C5-4A42-A435-1B6F771A9604}">
      <dsp:nvSpPr>
        <dsp:cNvPr id="0" name=""/>
        <dsp:cNvSpPr/>
      </dsp:nvSpPr>
      <dsp:spPr>
        <a:xfrm>
          <a:off x="2987254" y="1314864"/>
          <a:ext cx="3171661" cy="2723425"/>
        </a:xfrm>
        <a:prstGeom prst="hexagon">
          <a:avLst>
            <a:gd name="adj" fmla="val 25000"/>
            <a:gd name="vf" fmla="val 11547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894" t="2995" r="-1894" b="2995"/>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BC82C1-1FE3-4E31-8E37-E35044E4A4D0}">
      <dsp:nvSpPr>
        <dsp:cNvPr id="0" name=""/>
        <dsp:cNvSpPr/>
      </dsp:nvSpPr>
      <dsp:spPr>
        <a:xfrm>
          <a:off x="5585654" y="4023788"/>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2A0BB-AAE2-44CD-B7CD-BF23BAD09608}">
      <dsp:nvSpPr>
        <dsp:cNvPr id="0" name=""/>
        <dsp:cNvSpPr/>
      </dsp:nvSpPr>
      <dsp:spPr>
        <a:xfrm>
          <a:off x="1958251" y="3865930"/>
          <a:ext cx="63060" cy="45722"/>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967316" y="3872503"/>
        <a:ext cx="44930" cy="32576"/>
      </dsp:txXfrm>
    </dsp:sp>
    <dsp:sp modelId="{B41313F0-F823-49C4-8866-F589C38542EC}">
      <dsp:nvSpPr>
        <dsp:cNvPr id="0" name=""/>
        <dsp:cNvSpPr/>
      </dsp:nvSpPr>
      <dsp:spPr>
        <a:xfrm>
          <a:off x="2959542" y="1168728"/>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609E6B-3F3A-43C7-B3C0-B8B97F3CDAFD}">
      <dsp:nvSpPr>
        <dsp:cNvPr id="0" name=""/>
        <dsp:cNvSpPr/>
      </dsp:nvSpPr>
      <dsp:spPr>
        <a:xfrm>
          <a:off x="5648058" y="-78905"/>
          <a:ext cx="3171661" cy="2723425"/>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872" t="4674" r="3872" b="4674"/>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721645-7658-4598-871A-085FE513A0B4}">
      <dsp:nvSpPr>
        <dsp:cNvPr id="0" name=""/>
        <dsp:cNvSpPr/>
      </dsp:nvSpPr>
      <dsp:spPr>
        <a:xfrm>
          <a:off x="3730641" y="933143"/>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A971F3-346B-420A-BB6F-96BD9E2DA422}">
      <dsp:nvSpPr>
        <dsp:cNvPr id="0" name=""/>
        <dsp:cNvSpPr/>
      </dsp:nvSpPr>
      <dsp:spPr>
        <a:xfrm flipV="1">
          <a:off x="6427155" y="5853083"/>
          <a:ext cx="45730" cy="226880"/>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6434777" y="5890896"/>
        <a:ext cx="30486" cy="151254"/>
      </dsp:txXfrm>
    </dsp:sp>
    <dsp:sp modelId="{D3602123-7240-40B0-B68A-29DB48DA0AA3}">
      <dsp:nvSpPr>
        <dsp:cNvPr id="0" name=""/>
        <dsp:cNvSpPr/>
      </dsp:nvSpPr>
      <dsp:spPr>
        <a:xfrm>
          <a:off x="7647989" y="6022478"/>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C0698-5D7F-4211-A9A9-CC76CBEF21A5}">
      <dsp:nvSpPr>
        <dsp:cNvPr id="0" name=""/>
        <dsp:cNvSpPr/>
      </dsp:nvSpPr>
      <dsp:spPr>
        <a:xfrm>
          <a:off x="5637536" y="2814992"/>
          <a:ext cx="3171661" cy="2723425"/>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198A79-74B6-4B22-BB77-3A1161654037}">
      <dsp:nvSpPr>
        <dsp:cNvPr id="0" name=""/>
        <dsp:cNvSpPr/>
      </dsp:nvSpPr>
      <dsp:spPr>
        <a:xfrm>
          <a:off x="5020175" y="826061"/>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9A0156-BF46-41D6-B905-13E96F6519D4}">
      <dsp:nvSpPr>
        <dsp:cNvPr id="0" name=""/>
        <dsp:cNvSpPr/>
      </dsp:nvSpPr>
      <dsp:spPr>
        <a:xfrm flipH="1" flipV="1">
          <a:off x="8511116" y="1048121"/>
          <a:ext cx="55370" cy="1229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8520344" y="1068613"/>
        <a:ext cx="36914" cy="81970"/>
      </dsp:txXfrm>
    </dsp:sp>
    <dsp:sp modelId="{BCF66085-75E1-467D-AD46-1908AD08DEB9}">
      <dsp:nvSpPr>
        <dsp:cNvPr id="0" name=""/>
        <dsp:cNvSpPr/>
      </dsp:nvSpPr>
      <dsp:spPr>
        <a:xfrm>
          <a:off x="9014886" y="706860"/>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E41A98-5A6F-4ACD-87AD-C1C0AD61FD5B}">
      <dsp:nvSpPr>
        <dsp:cNvPr id="0" name=""/>
        <dsp:cNvSpPr/>
      </dsp:nvSpPr>
      <dsp:spPr>
        <a:xfrm>
          <a:off x="8314485" y="4214778"/>
          <a:ext cx="3171661" cy="2723425"/>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4000" r="-24000"/>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71E89F-C910-4851-9E93-7D818ADE217E}">
      <dsp:nvSpPr>
        <dsp:cNvPr id="0" name=""/>
        <dsp:cNvSpPr/>
      </dsp:nvSpPr>
      <dsp:spPr>
        <a:xfrm>
          <a:off x="8746618" y="233799"/>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3A8B93-9632-40D8-936E-6034438A1AD5}">
      <dsp:nvSpPr>
        <dsp:cNvPr id="0" name=""/>
        <dsp:cNvSpPr/>
      </dsp:nvSpPr>
      <dsp:spPr>
        <a:xfrm flipH="1">
          <a:off x="10369534" y="4166779"/>
          <a:ext cx="66938" cy="6692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0380689" y="4177933"/>
        <a:ext cx="44628" cy="44619"/>
      </dsp:txXfrm>
    </dsp:sp>
    <dsp:sp modelId="{B1C17F06-0789-43FC-A12A-3469CD5F5C29}">
      <dsp:nvSpPr>
        <dsp:cNvPr id="0" name=""/>
        <dsp:cNvSpPr/>
      </dsp:nvSpPr>
      <dsp:spPr>
        <a:xfrm>
          <a:off x="7126765" y="6169165"/>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62EDE-BF84-4B12-A294-865D90DA79AF}">
      <dsp:nvSpPr>
        <dsp:cNvPr id="0" name=""/>
        <dsp:cNvSpPr/>
      </dsp:nvSpPr>
      <dsp:spPr>
        <a:xfrm>
          <a:off x="8314482" y="1314878"/>
          <a:ext cx="3171661" cy="2723425"/>
        </a:xfrm>
        <a:prstGeom prst="hexagon">
          <a:avLst>
            <a:gd name="adj" fmla="val 25000"/>
            <a:gd name="vf" fmla="val 11547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989" t="4674" r="989" b="4674"/>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41D2B3-3DB3-4E02-85A0-4C35F17B940F}">
      <dsp:nvSpPr>
        <dsp:cNvPr id="0" name=""/>
        <dsp:cNvSpPr/>
      </dsp:nvSpPr>
      <dsp:spPr>
        <a:xfrm>
          <a:off x="7091019" y="5744279"/>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FA0F50-285A-4ED7-9D08-B94F6560C7C5}">
      <dsp:nvSpPr>
        <dsp:cNvPr id="0" name=""/>
        <dsp:cNvSpPr/>
      </dsp:nvSpPr>
      <dsp:spPr>
        <a:xfrm flipV="1">
          <a:off x="4709611" y="5037219"/>
          <a:ext cx="199276" cy="33973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742824" y="5093841"/>
        <a:ext cx="132850" cy="226490"/>
      </dsp:txXfrm>
    </dsp:sp>
    <dsp:sp modelId="{CD366051-5F5F-4776-AC60-DCD12A0DA69C}">
      <dsp:nvSpPr>
        <dsp:cNvPr id="0" name=""/>
        <dsp:cNvSpPr/>
      </dsp:nvSpPr>
      <dsp:spPr>
        <a:xfrm>
          <a:off x="3729493" y="5050964"/>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FC770D-B8DB-421C-82DD-B08139A902B4}">
      <dsp:nvSpPr>
        <dsp:cNvPr id="0" name=""/>
        <dsp:cNvSpPr/>
      </dsp:nvSpPr>
      <dsp:spPr>
        <a:xfrm>
          <a:off x="2964566" y="4214786"/>
          <a:ext cx="3171661" cy="2723425"/>
        </a:xfrm>
        <a:prstGeom prst="hexagon">
          <a:avLst>
            <a:gd name="adj" fmla="val 25000"/>
            <a:gd name="vf" fmla="val 115470"/>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2430" t="6352" r="2430" b="6352"/>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E9566-765D-42EA-9A9C-0FC551E323AD}">
      <dsp:nvSpPr>
        <dsp:cNvPr id="0" name=""/>
        <dsp:cNvSpPr/>
      </dsp:nvSpPr>
      <dsp:spPr>
        <a:xfrm>
          <a:off x="2278541" y="5824872"/>
          <a:ext cx="369971" cy="3192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7B6CD-90B8-4BE2-BA1E-02499FB990BC}">
      <dsp:nvSpPr>
        <dsp:cNvPr id="0" name=""/>
        <dsp:cNvSpPr/>
      </dsp:nvSpPr>
      <dsp:spPr>
        <a:xfrm>
          <a:off x="3227" y="454461"/>
          <a:ext cx="2560723" cy="358501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644" tIns="330200" rIns="199644" bIns="330200" numCol="1" spcCol="1270" anchor="t" anchorCtr="0">
          <a:noAutofit/>
        </a:bodyPr>
        <a:lstStyle/>
        <a:p>
          <a:pPr marL="0" lvl="0" indent="0" algn="l" defTabSz="488950">
            <a:lnSpc>
              <a:spcPct val="90000"/>
            </a:lnSpc>
            <a:spcBef>
              <a:spcPct val="0"/>
            </a:spcBef>
            <a:spcAft>
              <a:spcPct val="35000"/>
            </a:spcAft>
            <a:buNone/>
          </a:pPr>
          <a:r>
            <a:rPr lang="en-US" sz="1100" i="1" kern="1200" dirty="0"/>
            <a:t>"</a:t>
          </a:r>
          <a:r>
            <a:rPr lang="en-US" sz="1400" b="1" i="1" kern="1200" dirty="0"/>
            <a:t>Cultural knowledge</a:t>
          </a:r>
          <a:r>
            <a:rPr lang="en-US" sz="1400" i="1" kern="1200" dirty="0"/>
            <a:t>"</a:t>
          </a:r>
          <a:r>
            <a:rPr lang="en-US" sz="1400" kern="1200" dirty="0"/>
            <a:t> </a:t>
          </a:r>
        </a:p>
        <a:p>
          <a:pPr marL="0" lvl="0" indent="0" algn="l" defTabSz="488950">
            <a:lnSpc>
              <a:spcPct val="90000"/>
            </a:lnSpc>
            <a:spcBef>
              <a:spcPct val="0"/>
            </a:spcBef>
            <a:spcAft>
              <a:spcPct val="35000"/>
            </a:spcAft>
            <a:buNone/>
          </a:pPr>
          <a:r>
            <a:rPr lang="en-US" sz="1400" kern="1200" dirty="0"/>
            <a:t>know about some cultural characteristics, history, values, beliefs, and behaviors of another ethnic or cultural group.</a:t>
          </a:r>
        </a:p>
      </dsp:txBody>
      <dsp:txXfrm>
        <a:off x="3227" y="1816766"/>
        <a:ext cx="2560723" cy="2151007"/>
      </dsp:txXfrm>
    </dsp:sp>
    <dsp:sp modelId="{980F0C2A-7D53-48E6-A950-9C2E5BC8009E}">
      <dsp:nvSpPr>
        <dsp:cNvPr id="0" name=""/>
        <dsp:cNvSpPr/>
      </dsp:nvSpPr>
      <dsp:spPr>
        <a:xfrm>
          <a:off x="745837" y="812963"/>
          <a:ext cx="1075503" cy="1075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50" tIns="12700" rIns="8385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03341" y="970467"/>
        <a:ext cx="760495" cy="760495"/>
      </dsp:txXfrm>
    </dsp:sp>
    <dsp:sp modelId="{69674E85-0573-4773-B404-4EDFB64F8D10}">
      <dsp:nvSpPr>
        <dsp:cNvPr id="0" name=""/>
        <dsp:cNvSpPr/>
      </dsp:nvSpPr>
      <dsp:spPr>
        <a:xfrm>
          <a:off x="3227" y="4039403"/>
          <a:ext cx="2560723" cy="72"/>
        </a:xfrm>
        <a:prstGeom prst="rect">
          <a:avLst/>
        </a:prstGeom>
        <a:solidFill>
          <a:schemeClr val="accent2">
            <a:hueOff val="-1058267"/>
            <a:satOff val="-393"/>
            <a:lumOff val="896"/>
            <a:alphaOff val="0"/>
          </a:schemeClr>
        </a:solidFill>
        <a:ln w="12700" cap="flat" cmpd="sng" algn="ctr">
          <a:solidFill>
            <a:schemeClr val="accent2">
              <a:hueOff val="-1058267"/>
              <a:satOff val="-393"/>
              <a:lumOff val="8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420BF-E89B-498F-A7B6-4242A224D243}">
      <dsp:nvSpPr>
        <dsp:cNvPr id="0" name=""/>
        <dsp:cNvSpPr/>
      </dsp:nvSpPr>
      <dsp:spPr>
        <a:xfrm>
          <a:off x="2820023" y="454461"/>
          <a:ext cx="2560723" cy="3585013"/>
        </a:xfrm>
        <a:prstGeom prst="rect">
          <a:avLst/>
        </a:prstGeom>
        <a:solidFill>
          <a:schemeClr val="accent2">
            <a:tint val="40000"/>
            <a:alpha val="90000"/>
            <a:hueOff val="-2469632"/>
            <a:satOff val="-356"/>
            <a:lumOff val="486"/>
            <a:alphaOff val="0"/>
          </a:schemeClr>
        </a:solidFill>
        <a:ln w="12700" cap="flat" cmpd="sng" algn="ctr">
          <a:solidFill>
            <a:schemeClr val="accent2">
              <a:tint val="40000"/>
              <a:alpha val="90000"/>
              <a:hueOff val="-2469632"/>
              <a:satOff val="-356"/>
              <a:lumOff val="4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644" tIns="330200" rIns="199644" bIns="330200" numCol="1" spcCol="1270" anchor="t" anchorCtr="0">
          <a:noAutofit/>
        </a:bodyPr>
        <a:lstStyle/>
        <a:p>
          <a:pPr marL="0" lvl="0" indent="0" algn="l" defTabSz="622300">
            <a:lnSpc>
              <a:spcPct val="90000"/>
            </a:lnSpc>
            <a:spcBef>
              <a:spcPct val="0"/>
            </a:spcBef>
            <a:spcAft>
              <a:spcPct val="35000"/>
            </a:spcAft>
            <a:buNone/>
          </a:pPr>
          <a:r>
            <a:rPr lang="en-US" sz="1400" i="1" kern="1200" dirty="0"/>
            <a:t>"</a:t>
          </a:r>
          <a:r>
            <a:rPr lang="en-US" sz="1400" b="1" i="1" kern="1200" dirty="0"/>
            <a:t>Cultural awareness</a:t>
          </a:r>
          <a:r>
            <a:rPr lang="en-US" sz="1400" i="1" kern="1200" dirty="0"/>
            <a:t>“</a:t>
          </a:r>
        </a:p>
        <a:p>
          <a:pPr marL="0" lvl="0" indent="0" algn="l" defTabSz="622300">
            <a:lnSpc>
              <a:spcPct val="90000"/>
            </a:lnSpc>
            <a:spcBef>
              <a:spcPct val="0"/>
            </a:spcBef>
            <a:spcAft>
              <a:spcPct val="35000"/>
            </a:spcAft>
            <a:buNone/>
          </a:pPr>
          <a:r>
            <a:rPr lang="en-US" sz="1400" kern="1200" dirty="0"/>
            <a:t>next stage of understanding other groups -- being open to the idea of changing cultural attitudes.</a:t>
          </a:r>
        </a:p>
      </dsp:txBody>
      <dsp:txXfrm>
        <a:off x="2820023" y="1816766"/>
        <a:ext cx="2560723" cy="2151007"/>
      </dsp:txXfrm>
    </dsp:sp>
    <dsp:sp modelId="{4EB7565B-A3D7-4EC8-99ED-AB07E8E29EC5}">
      <dsp:nvSpPr>
        <dsp:cNvPr id="0" name=""/>
        <dsp:cNvSpPr/>
      </dsp:nvSpPr>
      <dsp:spPr>
        <a:xfrm>
          <a:off x="3562633" y="812963"/>
          <a:ext cx="1075503" cy="1075503"/>
        </a:xfrm>
        <a:prstGeom prst="ellipse">
          <a:avLst/>
        </a:prstGeom>
        <a:solidFill>
          <a:schemeClr val="accent2">
            <a:hueOff val="-2116534"/>
            <a:satOff val="-785"/>
            <a:lumOff val="1793"/>
            <a:alphaOff val="0"/>
          </a:schemeClr>
        </a:solidFill>
        <a:ln w="12700" cap="flat" cmpd="sng" algn="ctr">
          <a:solidFill>
            <a:schemeClr val="accent2">
              <a:hueOff val="-2116534"/>
              <a:satOff val="-785"/>
              <a:lumOff val="179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50" tIns="12700" rIns="8385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20137" y="970467"/>
        <a:ext cx="760495" cy="760495"/>
      </dsp:txXfrm>
    </dsp:sp>
    <dsp:sp modelId="{502ABDF5-2A76-48D8-B30C-109035F4AB3E}">
      <dsp:nvSpPr>
        <dsp:cNvPr id="0" name=""/>
        <dsp:cNvSpPr/>
      </dsp:nvSpPr>
      <dsp:spPr>
        <a:xfrm>
          <a:off x="2820023" y="4039403"/>
          <a:ext cx="2560723" cy="72"/>
        </a:xfrm>
        <a:prstGeom prst="rect">
          <a:avLst/>
        </a:prstGeom>
        <a:solidFill>
          <a:schemeClr val="accent2">
            <a:hueOff val="-3174802"/>
            <a:satOff val="-1178"/>
            <a:lumOff val="2689"/>
            <a:alphaOff val="0"/>
          </a:schemeClr>
        </a:solidFill>
        <a:ln w="12700" cap="flat" cmpd="sng" algn="ctr">
          <a:solidFill>
            <a:schemeClr val="accent2">
              <a:hueOff val="-3174802"/>
              <a:satOff val="-1178"/>
              <a:lumOff val="26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B8227B-D609-4144-996F-03BDA8F0A1B4}">
      <dsp:nvSpPr>
        <dsp:cNvPr id="0" name=""/>
        <dsp:cNvSpPr/>
      </dsp:nvSpPr>
      <dsp:spPr>
        <a:xfrm>
          <a:off x="5636819" y="454461"/>
          <a:ext cx="2560723" cy="3585013"/>
        </a:xfrm>
        <a:prstGeom prst="rect">
          <a:avLst/>
        </a:prstGeom>
        <a:solidFill>
          <a:schemeClr val="accent2">
            <a:tint val="40000"/>
            <a:alpha val="90000"/>
            <a:hueOff val="-4939264"/>
            <a:satOff val="-712"/>
            <a:lumOff val="973"/>
            <a:alphaOff val="0"/>
          </a:schemeClr>
        </a:solidFill>
        <a:ln w="12700" cap="flat" cmpd="sng" algn="ctr">
          <a:solidFill>
            <a:schemeClr val="accent2">
              <a:tint val="40000"/>
              <a:alpha val="90000"/>
              <a:hueOff val="-4939264"/>
              <a:satOff val="-712"/>
              <a:lumOff val="9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644" tIns="330200" rIns="199644" bIns="330200" numCol="1" spcCol="1270" anchor="t" anchorCtr="0">
          <a:noAutofit/>
        </a:bodyPr>
        <a:lstStyle/>
        <a:p>
          <a:pPr marL="0" lvl="0" indent="0" algn="l" defTabSz="622300">
            <a:lnSpc>
              <a:spcPct val="90000"/>
            </a:lnSpc>
            <a:spcBef>
              <a:spcPct val="0"/>
            </a:spcBef>
            <a:spcAft>
              <a:spcPct val="35000"/>
            </a:spcAft>
            <a:buNone/>
          </a:pPr>
          <a:r>
            <a:rPr lang="en-US" sz="1400" i="1" kern="1200" dirty="0"/>
            <a:t>"</a:t>
          </a:r>
          <a:r>
            <a:rPr lang="en-US" sz="1400" b="1" i="1" kern="1200" dirty="0"/>
            <a:t>Cultural sensitivity</a:t>
          </a:r>
          <a:r>
            <a:rPr lang="en-US" sz="1400" i="1" kern="1200" dirty="0"/>
            <a:t>"</a:t>
          </a:r>
          <a:r>
            <a:rPr lang="en-US" sz="1400" kern="1200" dirty="0"/>
            <a:t> </a:t>
          </a:r>
        </a:p>
        <a:p>
          <a:pPr marL="0" lvl="0" indent="0" algn="l" defTabSz="622300">
            <a:lnSpc>
              <a:spcPct val="90000"/>
            </a:lnSpc>
            <a:spcBef>
              <a:spcPct val="0"/>
            </a:spcBef>
            <a:spcAft>
              <a:spcPct val="35000"/>
            </a:spcAft>
            <a:buNone/>
          </a:pPr>
          <a:r>
            <a:rPr lang="en-US" sz="1400" kern="1200" dirty="0"/>
            <a:t>knowing that differences exist between cultures, but not assigning values to the differences (better or worse, right or wrong). </a:t>
          </a:r>
        </a:p>
      </dsp:txBody>
      <dsp:txXfrm>
        <a:off x="5636819" y="1816766"/>
        <a:ext cx="2560723" cy="2151007"/>
      </dsp:txXfrm>
    </dsp:sp>
    <dsp:sp modelId="{20EEE5B1-82EA-41D3-B5D9-A738F195312D}">
      <dsp:nvSpPr>
        <dsp:cNvPr id="0" name=""/>
        <dsp:cNvSpPr/>
      </dsp:nvSpPr>
      <dsp:spPr>
        <a:xfrm>
          <a:off x="6379429" y="812963"/>
          <a:ext cx="1075503" cy="1075503"/>
        </a:xfrm>
        <a:prstGeom prst="ellipse">
          <a:avLst/>
        </a:prstGeom>
        <a:solidFill>
          <a:schemeClr val="accent2">
            <a:hueOff val="-4233069"/>
            <a:satOff val="-1571"/>
            <a:lumOff val="3586"/>
            <a:alphaOff val="0"/>
          </a:schemeClr>
        </a:solidFill>
        <a:ln w="12700" cap="flat" cmpd="sng" algn="ctr">
          <a:solidFill>
            <a:schemeClr val="accent2">
              <a:hueOff val="-4233069"/>
              <a:satOff val="-1571"/>
              <a:lumOff val="35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50" tIns="12700" rIns="8385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536933" y="970467"/>
        <a:ext cx="760495" cy="760495"/>
      </dsp:txXfrm>
    </dsp:sp>
    <dsp:sp modelId="{5770C4BA-0E63-4150-9777-E3698237D918}">
      <dsp:nvSpPr>
        <dsp:cNvPr id="0" name=""/>
        <dsp:cNvSpPr/>
      </dsp:nvSpPr>
      <dsp:spPr>
        <a:xfrm>
          <a:off x="5636819" y="4039403"/>
          <a:ext cx="2560723" cy="72"/>
        </a:xfrm>
        <a:prstGeom prst="rect">
          <a:avLst/>
        </a:prstGeom>
        <a:solidFill>
          <a:schemeClr val="accent2">
            <a:hueOff val="-5291336"/>
            <a:satOff val="-1964"/>
            <a:lumOff val="4482"/>
            <a:alphaOff val="0"/>
          </a:schemeClr>
        </a:solidFill>
        <a:ln w="12700" cap="flat" cmpd="sng" algn="ctr">
          <a:solidFill>
            <a:schemeClr val="accent2">
              <a:hueOff val="-5291336"/>
              <a:satOff val="-1964"/>
              <a:lumOff val="44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901DE-ECDB-4E6D-9BF6-95BEE318AF5D}">
      <dsp:nvSpPr>
        <dsp:cNvPr id="0" name=""/>
        <dsp:cNvSpPr/>
      </dsp:nvSpPr>
      <dsp:spPr>
        <a:xfrm>
          <a:off x="8453615" y="454461"/>
          <a:ext cx="2560723" cy="3585013"/>
        </a:xfrm>
        <a:prstGeom prst="rect">
          <a:avLst/>
        </a:prstGeom>
        <a:solidFill>
          <a:schemeClr val="accent2">
            <a:tint val="40000"/>
            <a:alpha val="90000"/>
            <a:hueOff val="-7408895"/>
            <a:satOff val="-1068"/>
            <a:lumOff val="1459"/>
            <a:alphaOff val="0"/>
          </a:schemeClr>
        </a:solidFill>
        <a:ln w="12700" cap="flat" cmpd="sng" algn="ctr">
          <a:solidFill>
            <a:schemeClr val="accent2">
              <a:tint val="40000"/>
              <a:alpha val="90000"/>
              <a:hueOff val="-7408895"/>
              <a:satOff val="-1068"/>
              <a:lumOff val="14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644" tIns="330200" rIns="199644" bIns="330200" numCol="1" spcCol="1270" anchor="t" anchorCtr="0">
          <a:noAutofit/>
        </a:bodyPr>
        <a:lstStyle/>
        <a:p>
          <a:pPr marL="0" lvl="0" indent="0" algn="l" defTabSz="622300">
            <a:lnSpc>
              <a:spcPct val="90000"/>
            </a:lnSpc>
            <a:spcBef>
              <a:spcPct val="0"/>
            </a:spcBef>
            <a:spcAft>
              <a:spcPct val="35000"/>
            </a:spcAft>
            <a:buNone/>
          </a:pPr>
          <a:r>
            <a:rPr lang="en-US" sz="1400" i="1" kern="1200" dirty="0"/>
            <a:t>"</a:t>
          </a:r>
          <a:r>
            <a:rPr lang="en-US" sz="1400" b="1" i="1" kern="1200" dirty="0"/>
            <a:t>Cultural competence</a:t>
          </a:r>
          <a:r>
            <a:rPr lang="en-US" sz="1400" i="1" kern="1200" dirty="0"/>
            <a:t>"</a:t>
          </a:r>
          <a:r>
            <a:rPr lang="en-US" sz="1400" kern="1200" dirty="0"/>
            <a:t> </a:t>
          </a:r>
        </a:p>
        <a:p>
          <a:pPr marL="0" lvl="0" indent="0" algn="l" defTabSz="622300">
            <a:lnSpc>
              <a:spcPct val="90000"/>
            </a:lnSpc>
            <a:spcBef>
              <a:spcPct val="0"/>
            </a:spcBef>
            <a:spcAft>
              <a:spcPct val="35000"/>
            </a:spcAft>
            <a:buNone/>
          </a:pPr>
          <a:r>
            <a:rPr lang="en-US" sz="1400" kern="1200" dirty="0"/>
            <a:t>brings together the previous stages -- and adds operational effectiveness. </a:t>
          </a:r>
        </a:p>
      </dsp:txBody>
      <dsp:txXfrm>
        <a:off x="8453615" y="1816766"/>
        <a:ext cx="2560723" cy="2151007"/>
      </dsp:txXfrm>
    </dsp:sp>
    <dsp:sp modelId="{6DB61C4F-CF46-46F4-AA70-E0370C47A7F1}">
      <dsp:nvSpPr>
        <dsp:cNvPr id="0" name=""/>
        <dsp:cNvSpPr/>
      </dsp:nvSpPr>
      <dsp:spPr>
        <a:xfrm>
          <a:off x="9196225" y="812963"/>
          <a:ext cx="1075503" cy="1075503"/>
        </a:xfrm>
        <a:prstGeom prst="ellipse">
          <a:avLst/>
        </a:prstGeom>
        <a:solidFill>
          <a:schemeClr val="accent2">
            <a:hueOff val="-6349603"/>
            <a:satOff val="-2356"/>
            <a:lumOff val="5379"/>
            <a:alphaOff val="0"/>
          </a:schemeClr>
        </a:solidFill>
        <a:ln w="12700" cap="flat" cmpd="sng" algn="ctr">
          <a:solidFill>
            <a:schemeClr val="accent2">
              <a:hueOff val="-6349603"/>
              <a:satOff val="-2356"/>
              <a:lumOff val="53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50" tIns="12700" rIns="8385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353729" y="970467"/>
        <a:ext cx="760495" cy="760495"/>
      </dsp:txXfrm>
    </dsp:sp>
    <dsp:sp modelId="{DCEB9965-87ED-47E6-998E-69FD723B4A52}">
      <dsp:nvSpPr>
        <dsp:cNvPr id="0" name=""/>
        <dsp:cNvSpPr/>
      </dsp:nvSpPr>
      <dsp:spPr>
        <a:xfrm>
          <a:off x="8453615" y="4039403"/>
          <a:ext cx="2560723" cy="72"/>
        </a:xfrm>
        <a:prstGeom prst="rect">
          <a:avLst/>
        </a:prstGeom>
        <a:solidFill>
          <a:schemeClr val="accent2">
            <a:hueOff val="-7407870"/>
            <a:satOff val="-2749"/>
            <a:lumOff val="6275"/>
            <a:alphaOff val="0"/>
          </a:schemeClr>
        </a:solidFill>
        <a:ln w="12700" cap="flat" cmpd="sng" algn="ctr">
          <a:solidFill>
            <a:schemeClr val="accent2">
              <a:hueOff val="-7407870"/>
              <a:satOff val="-2749"/>
              <a:lumOff val="6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B59DC-2F78-4424-8A1A-216900F0A869}">
      <dsp:nvSpPr>
        <dsp:cNvPr id="0" name=""/>
        <dsp:cNvSpPr/>
      </dsp:nvSpPr>
      <dsp:spPr>
        <a:xfrm>
          <a:off x="264107" y="741"/>
          <a:ext cx="4447222" cy="2823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1FD42A-A06D-4F5D-B081-E652027E1ED4}">
      <dsp:nvSpPr>
        <dsp:cNvPr id="0" name=""/>
        <dsp:cNvSpPr/>
      </dsp:nvSpPr>
      <dsp:spPr>
        <a:xfrm>
          <a:off x="758242" y="470170"/>
          <a:ext cx="4447222" cy="2823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What numbers are considered lucky, and what are bad luck?</a:t>
          </a:r>
        </a:p>
      </dsp:txBody>
      <dsp:txXfrm>
        <a:off x="840954" y="552882"/>
        <a:ext cx="4281798" cy="2658562"/>
      </dsp:txXfrm>
    </dsp:sp>
    <dsp:sp modelId="{9AD06C86-CB3D-4459-A113-81D1C2CEF46B}">
      <dsp:nvSpPr>
        <dsp:cNvPr id="0" name=""/>
        <dsp:cNvSpPr/>
      </dsp:nvSpPr>
      <dsp:spPr>
        <a:xfrm>
          <a:off x="5699600" y="741"/>
          <a:ext cx="4447222" cy="2823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DB632-83A2-4CCC-A464-9F2D21C3612A}">
      <dsp:nvSpPr>
        <dsp:cNvPr id="0" name=""/>
        <dsp:cNvSpPr/>
      </dsp:nvSpPr>
      <dsp:spPr>
        <a:xfrm>
          <a:off x="6193736" y="470170"/>
          <a:ext cx="4447222" cy="2823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What about eye contact?</a:t>
          </a:r>
        </a:p>
      </dsp:txBody>
      <dsp:txXfrm>
        <a:off x="6276448" y="552882"/>
        <a:ext cx="4281798" cy="26585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cxnId="4" type="sibTrans">
          <dgm:prSet phldrT="1"/>
          <dgm:t>
            <a:bodyPr/>
            <a:lstStyle/>
            <a:p>
              <a:r>
                <a:rPr/>
                <a:t>1</a:t>
              </a:r>
            </a:p>
          </dgm:t>
        </dgm:pt>
        <dgm:pt modelId="201" cxnId="5" type="sibTrans">
          <dgm:prSet phldrT="2"/>
          <dgm:t>
            <a:bodyPr/>
            <a:lstStyle/>
            <a:p>
              <a:r>
                <a:rPr/>
                <a:t>2</a:t>
              </a:r>
            </a:p>
          </dgm:t>
        </dgm:pt>
        <dgm:pt modelId="301" cxnId="6" type="sibTrans">
          <dgm:prSet phldrT="3"/>
          <dgm:t>
            <a:bodyPr/>
            <a:lstStyle/>
            <a:p>
              <a:r>
                <a:rP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HorzCh" val="ctr"/>
              <dgm:param type="txAnchorVert" val="mid"/>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6DBB1-4C43-44B7-8760-4ACCCE667A2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1D72D-3BCD-4F68-994C-146C349C021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27C0E5A-B068-47DE-A20E-35170E43B9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Kabsa</a:t>
            </a:r>
            <a:r>
              <a:rPr lang="en-US" dirty="0"/>
              <a:t> :</a:t>
            </a:r>
            <a:endParaRPr lang="en-US" dirty="0"/>
          </a:p>
          <a:p>
            <a:r>
              <a:rPr lang="en-US" dirty="0" err="1"/>
              <a:t>Areeka</a:t>
            </a:r>
            <a:r>
              <a:rPr lang="en-US" dirty="0"/>
              <a:t>:</a:t>
            </a:r>
            <a:endParaRPr lang="en-US" dirty="0"/>
          </a:p>
          <a:p>
            <a:r>
              <a:rPr lang="en-US" dirty="0" err="1"/>
              <a:t>Saleeq</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fld id="{8491D72D-3BCD-4F68-994C-146C349C021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i="1" dirty="0"/>
              <a:t>"</a:t>
            </a:r>
            <a:r>
              <a:rPr lang="en-US" b="1" i="1" dirty="0"/>
              <a:t>Cultural sensitivity</a:t>
            </a:r>
            <a:r>
              <a:rPr lang="en-US" i="1" dirty="0"/>
              <a:t>"</a:t>
            </a:r>
            <a:r>
              <a:rPr lang="en-US" dirty="0"/>
              <a:t> is knowing that differences exist between cultures, but not assigning values to the differences (better or worse, right or wrong). Clashes on this point can easily occur, especially if a custom or belief in question goes against the idea of multiculturalism. Internal conflict (intrapersonal, interpersonal, and organizational) is likely to occur at times over this issue. Conflict won't always be easy to manage, but it can be made easier if everyone is mindful of the organizational goals.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0A1A6EC-02B7-41D2-BD2E-4D2863053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5.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5.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464338-D49D-44D4-AB86-76F0E34278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8B4980D4-EB4C-455E-B27D-4370695B2FE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0464338-D49D-44D4-AB86-76F0E34278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0464338-D49D-44D4-AB86-76F0E34278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showMasterSp="0">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08482784-66D5-4892-8A78-8A3A2A68C161}" type="datetimeFigureOut">
              <a:rPr kumimoji="0" lang="en-US" sz="1200" b="0" i="0" u="none" strike="noStrike" kern="1200" cap="none" spc="0" normalizeH="0" baseline="0" noProof="0" smtClean="0">
                <a:ln>
                  <a:noFill/>
                </a:ln>
                <a:solidFill>
                  <a:srgbClr val="121316">
                    <a:lumMod val="75000"/>
                    <a:lumOff val="25000"/>
                  </a:srgbClr>
                </a:solidFill>
                <a:effectLst/>
                <a:uLnTx/>
                <a:uFillTx/>
                <a:latin typeface="Century Schoolbook" panose="02040604050505020304"/>
                <a:ea typeface="+mn-ea"/>
                <a:cs typeface="+mn-cs"/>
              </a:rPr>
            </a:fld>
            <a:endParaRPr kumimoji="0" lang="en-US" sz="1200" b="0" i="0" u="none" strike="noStrike" kern="1200" cap="none" spc="0" normalizeH="0" baseline="0" noProof="0">
              <a:ln>
                <a:noFill/>
              </a:ln>
              <a:solidFill>
                <a:srgbClr val="121316">
                  <a:lumMod val="75000"/>
                  <a:lumOff val="25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121316">
                  <a:lumMod val="75000"/>
                  <a:lumOff val="25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195E9A1-5CF3-4C7A-9EA6-F363A2935844}" type="slidenum">
              <a:rPr kumimoji="0" lang="en-US" sz="4400" b="0" i="0" u="none" strike="noStrike" kern="1200" cap="none" spc="0" normalizeH="0" baseline="0" noProof="0" smtClean="0">
                <a:ln>
                  <a:noFill/>
                </a:ln>
                <a:solidFill>
                  <a:srgbClr val="121316">
                    <a:lumMod val="75000"/>
                    <a:lumOff val="25000"/>
                  </a:srgbClr>
                </a:solidFill>
                <a:effectLst/>
                <a:uLnTx/>
                <a:uFillTx/>
                <a:latin typeface="Century Schoolbook" panose="02040604050505020304"/>
                <a:ea typeface="+mn-ea"/>
                <a:cs typeface="+mn-cs"/>
              </a:rPr>
            </a:fld>
            <a:endParaRPr kumimoji="0" lang="en-US" sz="4400" b="0" i="0" u="none" strike="noStrike" kern="1200" cap="none" spc="0" normalizeH="0" baseline="0" noProof="0">
              <a:ln>
                <a:noFill/>
              </a:ln>
              <a:solidFill>
                <a:srgbClr val="121316">
                  <a:lumMod val="75000"/>
                  <a:lumOff val="25000"/>
                </a:srgbClr>
              </a:solidFill>
              <a:effectLst/>
              <a:uLnTx/>
              <a:uFillTx/>
              <a:latin typeface="Century Schoolbook" panose="020406040505050203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6E8F26F2-66F8-413F-B95A-74F4E6A0A5F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46B08-438A-424B-84EC-E2E8EDA2854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0464338-D49D-44D4-AB86-76F0E34278A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593667" y="6272784"/>
            <a:ext cx="2644309" cy="365125"/>
          </a:xfrm>
        </p:spPr>
        <p:txBody>
          <a:bodyPr/>
          <a:lstStyle/>
          <a:p>
            <a:fld id="{C0464338-D49D-44D4-AB86-76F0E34278A5}" type="datetimeFigureOut">
              <a:rPr lang="en-US" smtClean="0"/>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8B4980D4-EB4C-455E-B27D-4370695B2FE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0464338-D49D-44D4-AB86-76F0E34278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0464338-D49D-44D4-AB86-76F0E34278A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464338-D49D-44D4-AB86-76F0E34278A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64338-D49D-44D4-AB86-76F0E34278A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C0464338-D49D-44D4-AB86-76F0E34278A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C0464338-D49D-44D4-AB86-76F0E34278A5}" type="datetimeFigureOut">
              <a:rPr lang="en-US" smtClean="0"/>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B4980D4-EB4C-455E-B27D-4370695B2FE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microsoft.com/office/2007/relationships/hdphoto" Target="../media/image4.wdp"/><Relationship Id="rId12" Type="http://schemas.openxmlformats.org/officeDocument/2006/relationships/image" Target="../media/image5.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0464338-D49D-44D4-AB86-76F0E34278A5}" type="datetimeFigureOut">
              <a:rPr lang="en-US" smtClean="0"/>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8B4980D4-EB4C-455E-B27D-4370695B2FE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cap="all"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08482784-66D5-4892-8A78-8A3A2A68C161}" type="datetimeFigureOut">
              <a:rPr lang="en-US" smtClean="0"/>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2195E9A1-5CF3-4C7A-9EA6-F363A2935844}" type="slidenum">
              <a:rPr lang="en-US" smtClean="0"/>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0.png"/><Relationship Id="rId1" Type="http://schemas.openxmlformats.org/officeDocument/2006/relationships/image" Target="../media/image3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1.jpeg"/><Relationship Id="rId2" Type="http://schemas.microsoft.com/office/2007/relationships/media" Target="https://www.youtube.com/embed/lK3oqU2WNY0" TargetMode="External"/><Relationship Id="rId1" Type="http://schemas.openxmlformats.org/officeDocument/2006/relationships/video" Target="https://www.youtube.com/embed/lK3oqU2WNY0" TargetMode="External"/></Relationships>
</file>

<file path=ppt/slides/_rels/slide12.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image" Target="../media/image44.jpeg"/><Relationship Id="rId7" Type="http://schemas.openxmlformats.org/officeDocument/2006/relationships/image" Target="../media/image43.jpeg"/><Relationship Id="rId6" Type="http://schemas.openxmlformats.org/officeDocument/2006/relationships/image" Target="../media/image42.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slideLayout" Target="../slideLayouts/slideLayout13.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8.png"/><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8.xml.rels><?xml version="1.0" encoding="UTF-8" standalone="yes"?>
<Relationships xmlns="http://schemas.openxmlformats.org/package/2006/relationships"><Relationship Id="rId9" Type="http://schemas.openxmlformats.org/officeDocument/2006/relationships/image" Target="../media/image62.jpeg"/><Relationship Id="rId8" Type="http://schemas.openxmlformats.org/officeDocument/2006/relationships/image" Target="../media/image61.jpeg"/><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3" Type="http://schemas.openxmlformats.org/officeDocument/2006/relationships/notesSlide" Target="../notesSlides/notesSlide1.xml"/><Relationship Id="rId12" Type="http://schemas.openxmlformats.org/officeDocument/2006/relationships/slideLayout" Target="../slideLayouts/slideLayout13.xml"/><Relationship Id="rId11" Type="http://schemas.openxmlformats.org/officeDocument/2006/relationships/image" Target="../media/image64.jpeg"/><Relationship Id="rId10" Type="http://schemas.openxmlformats.org/officeDocument/2006/relationships/image" Target="../media/image63.png"/><Relationship Id="rId1" Type="http://schemas.openxmlformats.org/officeDocument/2006/relationships/image" Target="../media/image5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1.jpeg"/><Relationship Id="rId3" Type="http://schemas.openxmlformats.org/officeDocument/2006/relationships/image" Target="../media/image5.png"/><Relationship Id="rId2" Type="http://schemas.microsoft.com/office/2007/relationships/hdphoto" Target="../media/image2.wdp"/><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77.jpeg"/><Relationship Id="rId8" Type="http://schemas.openxmlformats.org/officeDocument/2006/relationships/image" Target="../media/image76.jpeg"/><Relationship Id="rId7" Type="http://schemas.openxmlformats.org/officeDocument/2006/relationships/image" Target="../media/image75.jpeg"/><Relationship Id="rId6" Type="http://schemas.openxmlformats.org/officeDocument/2006/relationships/image" Target="../media/image74.png"/><Relationship Id="rId5" Type="http://schemas.openxmlformats.org/officeDocument/2006/relationships/image" Target="../media/image5.png"/><Relationship Id="rId4" Type="http://schemas.openxmlformats.org/officeDocument/2006/relationships/image" Target="../media/image1.png"/><Relationship Id="rId3" Type="http://schemas.openxmlformats.org/officeDocument/2006/relationships/image" Target="../media/image73.jpeg"/><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7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GIF"/></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25.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6" Type="http://schemas.openxmlformats.org/officeDocument/2006/relationships/slideLayout" Target="../slideLayouts/slideLayout13.xml"/><Relationship Id="rId15" Type="http://schemas.microsoft.com/office/2007/relationships/diagramDrawing" Target="../diagrams/drawing4.xml"/><Relationship Id="rId14" Type="http://schemas.openxmlformats.org/officeDocument/2006/relationships/diagramColors" Target="../diagrams/colors4.xml"/><Relationship Id="rId13" Type="http://schemas.openxmlformats.org/officeDocument/2006/relationships/diagramQuickStyle" Target="../diagrams/quickStyle4.xml"/><Relationship Id="rId12" Type="http://schemas.openxmlformats.org/officeDocument/2006/relationships/diagramLayout" Target="../diagrams/layout4.xml"/><Relationship Id="rId11" Type="http://schemas.openxmlformats.org/officeDocument/2006/relationships/diagramData" Target="../diagrams/data4.xml"/><Relationship Id="rId10" Type="http://schemas.microsoft.com/office/2007/relationships/diagramDrawing" Target="../diagrams/drawing3.xml"/><Relationship Id="rId1"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7.jpeg"/><Relationship Id="rId1" Type="http://schemas.openxmlformats.org/officeDocument/2006/relationships/image" Target="../media/image86.jpe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3" Type="http://schemas.openxmlformats.org/officeDocument/2006/relationships/image" Target="../media/image5.png"/><Relationship Id="rId2" Type="http://schemas.microsoft.com/office/2007/relationships/hdphoto" Target="../media/image2.wdp"/><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1.jpeg"/><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4.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92.jpeg"/><Relationship Id="rId2" Type="http://schemas.microsoft.com/office/2007/relationships/media" Target="https://www.youtube.com/embed/Ea1wN3LxBVg" TargetMode="External"/><Relationship Id="rId1" Type="http://schemas.openxmlformats.org/officeDocument/2006/relationships/video" Target="https://www.youtube.com/embed/Ea1wN3LxBV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9" Type="http://schemas.microsoft.com/office/2007/relationships/diagramDrawing" Target="../diagrams/drawing7.xml"/><Relationship Id="rId8" Type="http://schemas.openxmlformats.org/officeDocument/2006/relationships/diagramColors" Target="../diagrams/colors7.xml"/><Relationship Id="rId7" Type="http://schemas.openxmlformats.org/officeDocument/2006/relationships/diagramQuickStyle" Target="../diagrams/quickStyle7.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image4.wdp"/><Relationship Id="rId3" Type="http://schemas.openxmlformats.org/officeDocument/2006/relationships/image" Target="../media/image5.png"/><Relationship Id="rId2" Type="http://schemas.microsoft.com/office/2007/relationships/hdphoto" Target="../media/image2.wdp"/><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wdp"/><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jpeg"/><Relationship Id="rId2" Type="http://schemas.microsoft.com/office/2007/relationships/media" Target="https://www.youtube.com/embed/PvVEbJoDago" TargetMode="External"/><Relationship Id="rId1" Type="http://schemas.openxmlformats.org/officeDocument/2006/relationships/video" Target="https://www.youtube.com/embed/PvVEbJoDago" TargetMode="Externa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5" Type="http://schemas.openxmlformats.org/officeDocument/2006/relationships/slideLayout" Target="../slideLayouts/slideLayout12.xml"/><Relationship Id="rId14" Type="http://schemas.openxmlformats.org/officeDocument/2006/relationships/image" Target="../media/image38.png"/><Relationship Id="rId13" Type="http://schemas.openxmlformats.org/officeDocument/2006/relationships/image" Target="../media/image37.png"/><Relationship Id="rId12" Type="http://schemas.openxmlformats.org/officeDocument/2006/relationships/image" Target="../media/image36.png"/><Relationship Id="rId11" Type="http://schemas.openxmlformats.org/officeDocument/2006/relationships/image" Target="../media/image35.png"/><Relationship Id="rId10" Type="http://schemas.openxmlformats.org/officeDocument/2006/relationships/image" Target="../media/image34.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Multicultural Perspective</a:t>
            </a:r>
            <a:endParaRPr lang="en-US" dirty="0"/>
          </a:p>
        </p:txBody>
      </p:sp>
      <p:sp>
        <p:nvSpPr>
          <p:cNvPr id="3" name="Subtitle 2"/>
          <p:cNvSpPr>
            <a:spLocks noGrp="1"/>
          </p:cNvSpPr>
          <p:nvPr>
            <p:ph type="subTitle" idx="1"/>
          </p:nvPr>
        </p:nvSpPr>
        <p:spPr/>
        <p:txBody>
          <a:bodyPr/>
          <a:lstStyle/>
          <a:p>
            <a:r>
              <a:rPr lang="en-US" dirty="0"/>
              <a:t>Presented by International Center for Students and Scholars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5"/>
          <p:cNvPicPr>
            <a:picLocks noGrp="1" noRot="1" noChangeAspect="1" noMove="1" noResize="1" noEditPoints="1" noAdjustHandles="1" noChangeArrowheads="1" noChangeShapeType="1" noCrop="1"/>
          </p:cNvPicPr>
          <p:nvPr/>
        </p:nvPicPr>
        <p:blipFill>
          <a:blip r:embed="rId1">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8" name="Rectangle: Rounded Corners 17"/>
          <p:cNvSpPr>
            <a:spLocks noGrp="1" noRot="1" noChangeAspect="1" noMove="1" noResize="1" noEditPoints="1" noAdjustHandles="1" noChangeArrowheads="1" noChangeShapeType="1" noTextEdit="1"/>
          </p:cNvSpPr>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0"/>
          <p:cNvSpPr>
            <a:spLocks noGrp="1" noRot="1" noChangeAspect="1" noMove="1" noResize="1" noEditPoints="1" noAdjustHandles="1" noChangeArrowheads="1" noChangeShapeType="1" noTextEdit="1"/>
          </p:cNvSpPr>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cake, indoor&#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287" y="1979809"/>
            <a:ext cx="9581426" cy="28983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troduction to Indian Cultural Heritage –Indian Culture and Tradition | General Awareness Series">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874059" y="491658"/>
            <a:ext cx="10443882" cy="58746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8" name="TextBox 1"/>
          <p:cNvGraphicFramePr/>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TextBox 2"/>
          <p:cNvSpPr txBox="1"/>
          <p:nvPr/>
        </p:nvSpPr>
        <p:spPr>
          <a:xfrm>
            <a:off x="497307" y="115752"/>
            <a:ext cx="11694693" cy="52014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Colors of India</a:t>
            </a:r>
            <a:endParaRPr kumimoji="0" lang="en-US" sz="3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14550" marR="0" lvl="4"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Northern India it stands for Purity and in the southern half for violence and disruption.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14550" marR="0" lvl="4"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White: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Color for peace and purity. Mostly worn during funerals and ceremony.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14550" marR="0" lvl="4"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Orange (Saffron)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Dominant Color in India. Stands for courage and Sacrifice.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14550" marR="0" lvl="4"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Green: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Symbolizes harvest, new beginning and happiness and nature. A large part of religious group Islam is revered by green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14550" marR="0" lvl="4"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Yellow: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Sanctity. That’s the color of “haldi”. Used in most of the Food recipes (Curry)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14550" marR="0" lvl="4"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Black: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Evil, Negativity, desirability. Represents anger and darkness.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descr="A person standing in a room&#10;&#10;Description generated with very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153" y="3163475"/>
            <a:ext cx="1906622" cy="2859932"/>
          </a:xfrm>
          <a:prstGeom prst="rect">
            <a:avLst/>
          </a:prstGeom>
        </p:spPr>
      </p:pic>
      <p:pic>
        <p:nvPicPr>
          <p:cNvPr id="49" name="Picture 48" descr="A plate full of food&#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093" y="5219114"/>
            <a:ext cx="3077908" cy="1638886"/>
          </a:xfrm>
          <a:prstGeom prst="rect">
            <a:avLst/>
          </a:prstGeom>
        </p:spPr>
      </p:pic>
      <p:pic>
        <p:nvPicPr>
          <p:cNvPr id="51" name="Picture 50" descr="A person wearing a white shirt&#10;&#10;Description generated with very high confidenc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153" y="280955"/>
            <a:ext cx="1906622" cy="2545439"/>
          </a:xfrm>
          <a:prstGeom prst="rect">
            <a:avLst/>
          </a:prstGeom>
        </p:spPr>
      </p:pic>
      <p:pic>
        <p:nvPicPr>
          <p:cNvPr id="54" name="Picture 53" descr="A picture containing person, ground, clothing, outdoor&#10;&#10;Description generated with very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7908" y="5206318"/>
            <a:ext cx="2310081" cy="15408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048" y="1243786"/>
            <a:ext cx="10603831" cy="437042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meet and Greet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Fold your hands and say ‘Namaste’. If you are the urban areas a simple hello is common.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Etiquette of Eating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Tradition to eat with right hand without the use of cutlery.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Giving and receiving gifts: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Generally given with both the hands or the right hand.</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to an Indian Home: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Indians love to host people and you often will be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invited to people home.  Remove your shoes before steeping into the house,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some modern  homes might allow you in with footwear.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Temple: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your shoes before entering temples, mosques or other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religious places. Use right hand to accept prasad, usually given in these paces.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4010527" y="368968"/>
            <a:ext cx="3566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Etiquettes in India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drawing of a person&#10;&#10;Description generated with high confidence"/>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2987" y="2360696"/>
            <a:ext cx="6667500" cy="42862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0096" y="940468"/>
            <a:ext cx="6753726"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India has 23 constitutionally recognized official languages.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Hindi and English are the official languages used by the Central Government.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29 Languages with more than million speakers each.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Top 5 languages with number of speakers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Hindi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Bengali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Telugu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Marathi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Tamil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close up of a map&#10;&#10;Description generated with high confidence"/>
          <p:cNvPicPr>
            <a:picLocks noChangeAspect="1"/>
          </p:cNvPicPr>
          <p:nvPr/>
        </p:nvPicPr>
        <p:blipFill>
          <a:blip r:embed="rId1">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60421" y="202532"/>
            <a:ext cx="5019675" cy="5715000"/>
          </a:xfrm>
          <a:prstGeom prst="rect">
            <a:avLst/>
          </a:prstGeom>
        </p:spPr>
      </p:pic>
      <p:sp>
        <p:nvSpPr>
          <p:cNvPr id="5" name="TextBox 4"/>
          <p:cNvSpPr txBox="1"/>
          <p:nvPr/>
        </p:nvSpPr>
        <p:spPr>
          <a:xfrm>
            <a:off x="5178244" y="202532"/>
            <a:ext cx="592006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Languages spoken in </a:t>
            </a:r>
            <a:r>
              <a:rPr lang="en-US" sz="4000" dirty="0">
                <a:solidFill>
                  <a:prstClr val="black"/>
                </a:solidFill>
                <a:latin typeface="Calibri" panose="020F0502020204030204"/>
              </a:rPr>
              <a:t>I</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ndia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906" y="3845593"/>
            <a:ext cx="4762500" cy="28098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6598444" y="1716505"/>
            <a:ext cx="5192440" cy="4200107"/>
          </a:xfrm>
        </p:spPr>
      </p:pic>
      <p:sp>
        <p:nvSpPr>
          <p:cNvPr id="3" name="Content Placeholder 2"/>
          <p:cNvSpPr>
            <a:spLocks noGrp="1"/>
          </p:cNvSpPr>
          <p:nvPr>
            <p:ph sz="half" idx="1"/>
          </p:nvPr>
        </p:nvSpPr>
        <p:spPr>
          <a:xfrm>
            <a:off x="1097278" y="1845734"/>
            <a:ext cx="6402560" cy="4023360"/>
          </a:xfrm>
        </p:spPr>
        <p:txBody>
          <a:bodyPr>
            <a:normAutofit/>
          </a:bodyPr>
          <a:lstStyle/>
          <a:p>
            <a:pPr>
              <a:buFont typeface="Arial" panose="020B0604020202020204" pitchFamily="34" charset="0"/>
              <a:buChar char="•"/>
            </a:pPr>
            <a:endParaRPr lang="en-US" dirty="0"/>
          </a:p>
          <a:p>
            <a:pPr>
              <a:buFont typeface="Arial" panose="020B0604020202020204" pitchFamily="34" charset="0"/>
              <a:buChar char="•"/>
            </a:pPr>
            <a:r>
              <a:rPr lang="en-US" dirty="0"/>
              <a:t>Official language: Mandarin-Pu Tong Hua</a:t>
            </a:r>
            <a:endParaRPr lang="en-US" dirty="0"/>
          </a:p>
          <a:p>
            <a:pPr>
              <a:buFont typeface="Arial" panose="020B0604020202020204" pitchFamily="34" charset="0"/>
              <a:buChar char="•"/>
            </a:pPr>
            <a:r>
              <a:rPr lang="en-US" dirty="0"/>
              <a:t>Other languages spoken in China (Location based)</a:t>
            </a:r>
            <a:endParaRPr lang="en-US" dirty="0"/>
          </a:p>
          <a:p>
            <a:pPr lvl="1">
              <a:buFont typeface="Arial" panose="020B0604020202020204" pitchFamily="34" charset="0"/>
              <a:buChar char="•"/>
            </a:pPr>
            <a:r>
              <a:rPr lang="en-US" dirty="0"/>
              <a:t>Cantonese-</a:t>
            </a:r>
            <a:r>
              <a:rPr lang="en-US" dirty="0" err="1"/>
              <a:t>Guang</a:t>
            </a:r>
            <a:r>
              <a:rPr lang="en-US" dirty="0"/>
              <a:t> Dong Hua</a:t>
            </a:r>
            <a:endParaRPr lang="en-US" dirty="0"/>
          </a:p>
          <a:p>
            <a:pPr lvl="1">
              <a:buFont typeface="Arial" panose="020B0604020202020204" pitchFamily="34" charset="0"/>
              <a:buChar char="•"/>
            </a:pPr>
            <a:r>
              <a:rPr lang="en-US" dirty="0"/>
              <a:t>Min-Min Nan Hua</a:t>
            </a:r>
            <a:endParaRPr lang="en-US" dirty="0"/>
          </a:p>
          <a:p>
            <a:pPr lvl="1">
              <a:buFont typeface="Arial" panose="020B0604020202020204" pitchFamily="34" charset="0"/>
              <a:buChar char="•"/>
            </a:pPr>
            <a:r>
              <a:rPr lang="en-US" dirty="0"/>
              <a:t>Wu</a:t>
            </a:r>
            <a:endParaRPr lang="en-US" dirty="0"/>
          </a:p>
          <a:p>
            <a:pPr lvl="1">
              <a:buFont typeface="Arial" panose="020B0604020202020204" pitchFamily="34" charset="0"/>
              <a:buChar char="•"/>
            </a:pPr>
            <a:r>
              <a:rPr lang="en-US" dirty="0"/>
              <a:t>Xiang</a:t>
            </a:r>
            <a:endParaRPr lang="en-US" dirty="0"/>
          </a:p>
          <a:p>
            <a:pPr lvl="1">
              <a:buFont typeface="Arial" panose="020B0604020202020204" pitchFamily="34" charset="0"/>
              <a:buChar char="•"/>
            </a:pPr>
            <a:r>
              <a:rPr lang="en-US" dirty="0"/>
              <a:t>Mongolian </a:t>
            </a:r>
            <a:endParaRPr lang="en-US" dirty="0"/>
          </a:p>
          <a:p>
            <a:pPr lvl="1">
              <a:buFont typeface="Arial" panose="020B0604020202020204" pitchFamily="34" charset="0"/>
              <a:buChar char="•"/>
            </a:pPr>
            <a:r>
              <a:rPr lang="en-US" dirty="0"/>
              <a:t>Korean</a:t>
            </a:r>
            <a:endParaRPr lang="en-US" dirty="0"/>
          </a:p>
          <a:p>
            <a:pPr lvl="1">
              <a:buFont typeface="Arial" panose="020B0604020202020204" pitchFamily="34" charset="0"/>
              <a:buChar char="•"/>
            </a:pPr>
            <a:r>
              <a:rPr lang="en-US" dirty="0"/>
              <a:t>And many more</a:t>
            </a:r>
            <a:endParaRPr lang="en-US" dirty="0"/>
          </a:p>
        </p:txBody>
      </p:sp>
      <p:sp>
        <p:nvSpPr>
          <p:cNvPr id="5" name="TextBox 4"/>
          <p:cNvSpPr txBox="1"/>
          <p:nvPr/>
        </p:nvSpPr>
        <p:spPr>
          <a:xfrm>
            <a:off x="1338527" y="746279"/>
            <a:ext cx="592006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Languages spoken in </a:t>
            </a:r>
            <a:r>
              <a:rPr lang="en-US" sz="4000" dirty="0">
                <a:solidFill>
                  <a:prstClr val="black"/>
                </a:solidFill>
                <a:latin typeface="Calibri" panose="020F0502020204030204"/>
              </a:rPr>
              <a:t>China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solidFill>
                <a:schemeClr val="tx1"/>
              </a:solidFill>
              <a:highlight>
                <a:srgbClr val="FF0000"/>
              </a:highlight>
            </a:endParaRPr>
          </a:p>
          <a:p>
            <a:pPr>
              <a:buFont typeface="Arial" panose="020B0604020202020204" pitchFamily="34" charset="0"/>
              <a:buChar char="•"/>
            </a:pPr>
            <a:r>
              <a:rPr lang="en-US" dirty="0"/>
              <a:t>Arabic is the only language spoken and official in Saudi</a:t>
            </a:r>
            <a:endParaRPr lang="en-US" dirty="0"/>
          </a:p>
          <a:p>
            <a:pPr>
              <a:buFont typeface="Arial" panose="020B0604020202020204" pitchFamily="34" charset="0"/>
              <a:buChar char="•"/>
            </a:pPr>
            <a:r>
              <a:rPr lang="en-US" dirty="0"/>
              <a:t>English is considered a secondary language, but not used or officially presented.</a:t>
            </a:r>
            <a:endParaRPr lang="en-US" dirty="0"/>
          </a:p>
          <a:p>
            <a:pPr>
              <a:buFont typeface="Arial" panose="020B0604020202020204" pitchFamily="34" charset="0"/>
              <a:buChar char="•"/>
            </a:pPr>
            <a:endParaRPr lang="en-US" dirty="0"/>
          </a:p>
          <a:p>
            <a:endParaRPr lang="en-US" dirty="0"/>
          </a:p>
        </p:txBody>
      </p:sp>
      <p:sp>
        <p:nvSpPr>
          <p:cNvPr id="4" name="TextBox 3"/>
          <p:cNvSpPr txBox="1"/>
          <p:nvPr/>
        </p:nvSpPr>
        <p:spPr>
          <a:xfrm>
            <a:off x="677333" y="955567"/>
            <a:ext cx="726539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Language spoken in Saudi Arabia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324" y="1771996"/>
            <a:ext cx="8596668" cy="1320800"/>
          </a:xfrm>
        </p:spPr>
        <p:txBody>
          <a:bodyPr/>
          <a:lstStyle/>
          <a:p>
            <a:r>
              <a:rPr lang="en-US" dirty="0"/>
              <a:t>Clothing in Saudi Arabia</a:t>
            </a:r>
            <a:endParaRPr lang="en-US" dirty="0"/>
          </a:p>
        </p:txBody>
      </p:sp>
      <p:pic>
        <p:nvPicPr>
          <p:cNvPr id="5" name="Content Placeholder 4"/>
          <p:cNvPicPr>
            <a:picLocks noGrp="1" noChangeAspect="1"/>
          </p:cNvPicPr>
          <p:nvPr>
            <p:ph idx="1"/>
          </p:nvPr>
        </p:nvPicPr>
        <p:blipFill>
          <a:blip r:embed="rId1"/>
          <a:stretch>
            <a:fillRect/>
          </a:stretch>
        </p:blipFill>
        <p:spPr>
          <a:xfrm>
            <a:off x="4648199" y="4062333"/>
            <a:ext cx="3281597" cy="2821899"/>
          </a:xfrm>
        </p:spPr>
      </p:pic>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797" y="4062334"/>
            <a:ext cx="4262203" cy="27934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2334"/>
            <a:ext cx="4648200" cy="282189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audi shemagh traditional d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157" y="0"/>
            <a:ext cx="5847844" cy="403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2449167" y="548005"/>
            <a:ext cx="3793678" cy="334964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5000"/>
              </a:lnSpc>
              <a:spcBef>
                <a:spcPct val="0"/>
              </a:spcBef>
              <a:spcAft>
                <a:spcPts val="600"/>
              </a:spcAft>
              <a:buClrTx/>
              <a:buSzTx/>
              <a:buFontTx/>
              <a:buNone/>
              <a:defRPr/>
            </a:pPr>
            <a:r>
              <a:rPr kumimoji="0" lang="en-US" sz="3900" b="0" i="0" u="none" strike="noStrike" kern="1200" cap="none" spc="0" normalizeH="0" baseline="0" noProof="0" dirty="0">
                <a:ln>
                  <a:noFill/>
                </a:ln>
                <a:solidFill>
                  <a:prstClr val="white"/>
                </a:solidFill>
                <a:effectLst/>
                <a:uLnTx/>
                <a:uFillTx/>
                <a:latin typeface="Century Schoolbook" panose="02040604050505020304"/>
                <a:ea typeface="+mn-ea"/>
                <a:cs typeface="+mn-cs"/>
              </a:rPr>
              <a:t>Clothing</a:t>
            </a:r>
            <a:endParaRPr kumimoji="0" lang="en-US" sz="39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9" name="Picture 118" descr="A group of people posing for the camera&#10;&#10;Description generated with very high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81109" y="5127454"/>
            <a:ext cx="1061981" cy="1669183"/>
          </a:xfrm>
          <a:prstGeom prst="rect">
            <a:avLst/>
          </a:prstGeom>
        </p:spPr>
      </p:pic>
      <p:pic>
        <p:nvPicPr>
          <p:cNvPr id="120" name="Picture 119" descr="A person in a red dress&#10;&#10;Description generated with very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895" y="5197642"/>
            <a:ext cx="2244243" cy="1486784"/>
          </a:xfrm>
          <a:prstGeom prst="rect">
            <a:avLst/>
          </a:prstGeom>
        </p:spPr>
      </p:pic>
      <p:pic>
        <p:nvPicPr>
          <p:cNvPr id="121" name="Picture 120" descr="A person wearing a red hat&#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r="26587"/>
          <a:stretch>
            <a:fillRect/>
          </a:stretch>
        </p:blipFill>
        <p:spPr>
          <a:xfrm>
            <a:off x="5717206" y="5128203"/>
            <a:ext cx="1909643" cy="1642843"/>
          </a:xfrm>
          <a:prstGeom prst="rect">
            <a:avLst/>
          </a:prstGeom>
          <a:ln>
            <a:noFill/>
          </a:ln>
          <a:effectLst>
            <a:outerShdw blurRad="292100" dist="139700" dir="2700000" algn="tl" rotWithShape="0">
              <a:srgbClr val="333333">
                <a:alpha val="65000"/>
              </a:srgbClr>
            </a:outerShdw>
          </a:effectLst>
        </p:spPr>
      </p:pic>
      <p:pic>
        <p:nvPicPr>
          <p:cNvPr id="122" name="Picture 121" descr="A person in a yellow dress&#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l="33877"/>
          <a:stretch>
            <a:fillRect/>
          </a:stretch>
        </p:blipFill>
        <p:spPr>
          <a:xfrm>
            <a:off x="10460271" y="2624260"/>
            <a:ext cx="1625472" cy="2524700"/>
          </a:xfrm>
          <a:prstGeom prst="rect">
            <a:avLst/>
          </a:prstGeom>
        </p:spPr>
      </p:pic>
      <p:pic>
        <p:nvPicPr>
          <p:cNvPr id="123" name="Picture 122" descr="A person wearing a military uniform&#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317" y="2306848"/>
            <a:ext cx="1772683" cy="2645794"/>
          </a:xfrm>
          <a:prstGeom prst="rect">
            <a:avLst/>
          </a:prstGeom>
          <a:ln>
            <a:noFill/>
          </a:ln>
          <a:effectLst>
            <a:outerShdw blurRad="292100" dist="139700" dir="2700000" algn="tl" rotWithShape="0">
              <a:srgbClr val="333333">
                <a:alpha val="65000"/>
              </a:srgbClr>
            </a:outerShdw>
          </a:effectLst>
        </p:spPr>
      </p:pic>
      <p:pic>
        <p:nvPicPr>
          <p:cNvPr id="124" name="Picture 123" descr="A person standing posing for the camera&#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0370" y="2689196"/>
            <a:ext cx="1750676" cy="2319581"/>
          </a:xfrm>
          <a:prstGeom prst="rect">
            <a:avLst/>
          </a:prstGeom>
          <a:ln>
            <a:noFill/>
          </a:ln>
          <a:effectLst>
            <a:outerShdw blurRad="292100" dist="139700" dir="2700000" algn="tl" rotWithShape="0">
              <a:srgbClr val="333333">
                <a:alpha val="65000"/>
              </a:srgbClr>
            </a:outerShdw>
          </a:effectLst>
        </p:spPr>
      </p:pic>
      <p:pic>
        <p:nvPicPr>
          <p:cNvPr id="125" name="Picture 124" descr="A group of people posing for the camera&#10;&#10;Description generated with very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4064" y="441058"/>
            <a:ext cx="1520253" cy="2153691"/>
          </a:xfrm>
          <a:prstGeom prst="rect">
            <a:avLst/>
          </a:prstGeom>
          <a:ln>
            <a:noFill/>
          </a:ln>
          <a:effectLst>
            <a:outerShdw blurRad="292100" dist="139700" dir="2700000" algn="tl" rotWithShape="0">
              <a:srgbClr val="333333">
                <a:alpha val="65000"/>
              </a:srgbClr>
            </a:outerShdw>
          </a:effectLst>
        </p:spPr>
      </p:pic>
      <p:pic>
        <p:nvPicPr>
          <p:cNvPr id="126" name="Picture 125" descr="A group of people posing for the camera&#10;&#10;Description generated with very high confidence"/>
          <p:cNvPicPr>
            <a:picLocks noChangeAspect="1"/>
          </p:cNvPicPr>
          <p:nvPr/>
        </p:nvPicPr>
        <p:blipFill rotWithShape="1">
          <a:blip r:embed="rId8">
            <a:extLst>
              <a:ext uri="{28A0092B-C50C-407E-A947-70E740481C1C}">
                <a14:useLocalDpi xmlns:a14="http://schemas.microsoft.com/office/drawing/2010/main" val="0"/>
              </a:ext>
            </a:extLst>
          </a:blip>
          <a:srcRect t="20816" b="9409"/>
          <a:stretch>
            <a:fillRect/>
          </a:stretch>
        </p:blipFill>
        <p:spPr>
          <a:xfrm>
            <a:off x="9314318" y="441058"/>
            <a:ext cx="2795820" cy="1813604"/>
          </a:xfrm>
          <a:prstGeom prst="rect">
            <a:avLst/>
          </a:prstGeom>
        </p:spPr>
      </p:pic>
      <p:pic>
        <p:nvPicPr>
          <p:cNvPr id="127" name="Picture 126" descr="A person wearing a costume&#10;&#10;Description generated with very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5217" y="128053"/>
            <a:ext cx="1398201" cy="1927083"/>
          </a:xfrm>
          <a:prstGeom prst="rect">
            <a:avLst/>
          </a:prstGeom>
          <a:ln>
            <a:noFill/>
          </a:ln>
          <a:effectLst>
            <a:outerShdw blurRad="292100" dist="139700" dir="2700000" algn="tl" rotWithShape="0">
              <a:srgbClr val="333333">
                <a:alpha val="65000"/>
              </a:srgbClr>
            </a:outerShdw>
          </a:effectLst>
        </p:spPr>
      </p:pic>
      <p:pic>
        <p:nvPicPr>
          <p:cNvPr id="128" name="Picture 127"/>
          <p:cNvPicPr>
            <a:picLocks noChangeAspect="1"/>
          </p:cNvPicPr>
          <p:nvPr/>
        </p:nvPicPr>
        <p:blipFill rotWithShape="1">
          <a:blip r:embed="rId10">
            <a:extLst>
              <a:ext uri="{28A0092B-C50C-407E-A947-70E740481C1C}">
                <a14:useLocalDpi xmlns:a14="http://schemas.microsoft.com/office/drawing/2010/main" val="0"/>
              </a:ext>
            </a:extLst>
          </a:blip>
          <a:srcRect l="17442" r="26104" b="1"/>
          <a:stretch>
            <a:fillRect/>
          </a:stretch>
        </p:blipFill>
        <p:spPr>
          <a:xfrm>
            <a:off x="1885000" y="4085467"/>
            <a:ext cx="3793678" cy="1696765"/>
          </a:xfrm>
          <a:prstGeom prst="rect">
            <a:avLst/>
          </a:prstGeom>
          <a:ln>
            <a:noFill/>
          </a:ln>
          <a:effectLst>
            <a:outerShdw blurRad="292100" dist="139700" dir="2700000" algn="tl" rotWithShape="0">
              <a:srgbClr val="333333">
                <a:alpha val="65000"/>
              </a:srgbClr>
            </a:outerShdw>
          </a:effectLst>
        </p:spPr>
      </p:pic>
      <p:pic>
        <p:nvPicPr>
          <p:cNvPr id="129" name="Picture 128" descr="A person wearing a red dress standing in front of a door&#10;&#10;Description generated with very high confidence"/>
          <p:cNvPicPr>
            <a:picLocks noChangeAspect="1"/>
          </p:cNvPicPr>
          <p:nvPr/>
        </p:nvPicPr>
        <p:blipFill rotWithShape="1">
          <a:blip r:embed="rId11">
            <a:extLst>
              <a:ext uri="{28A0092B-C50C-407E-A947-70E740481C1C}">
                <a14:useLocalDpi xmlns:a14="http://schemas.microsoft.com/office/drawing/2010/main" val="0"/>
              </a:ext>
            </a:extLst>
          </a:blip>
          <a:srcRect l="11557" t="1502" r="6184" b="16668"/>
          <a:stretch>
            <a:fillRect/>
          </a:stretch>
        </p:blipFill>
        <p:spPr>
          <a:xfrm>
            <a:off x="4279633" y="1347860"/>
            <a:ext cx="1750676" cy="26090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Ethnic Groups in China </a:t>
            </a:r>
            <a:endParaRPr lang="en-US" dirty="0"/>
          </a:p>
        </p:txBody>
      </p:sp>
      <p:sp>
        <p:nvSpPr>
          <p:cNvPr id="3" name="Content Placeholder 2"/>
          <p:cNvSpPr>
            <a:spLocks noGrp="1"/>
          </p:cNvSpPr>
          <p:nvPr>
            <p:ph idx="1"/>
          </p:nvPr>
        </p:nvSpPr>
        <p:spPr>
          <a:xfrm>
            <a:off x="1097280" y="1845733"/>
            <a:ext cx="10058400" cy="3875797"/>
          </a:xfrm>
        </p:spPr>
        <p:txBody>
          <a:bodyPr/>
          <a:lstStyle/>
          <a:p>
            <a:pPr>
              <a:buFont typeface="Arial" panose="020B0604020202020204" pitchFamily="34" charset="0"/>
              <a:buChar char="•"/>
            </a:pPr>
            <a:r>
              <a:rPr lang="en-US" dirty="0"/>
              <a:t> 56 different ethnic groups </a:t>
            </a:r>
            <a:endParaRPr lang="en-US" dirty="0"/>
          </a:p>
          <a:p>
            <a:pPr>
              <a:buFont typeface="Arial" panose="020B0604020202020204" pitchFamily="34" charset="0"/>
              <a:buChar char="•"/>
            </a:pPr>
            <a:r>
              <a:rPr lang="en-US" dirty="0"/>
              <a:t> Han and 55 minorities</a:t>
            </a:r>
            <a:endParaRPr lang="en-US" dirty="0"/>
          </a:p>
          <a:p>
            <a:pPr lvl="1">
              <a:buFont typeface="Arial" panose="020B0604020202020204" pitchFamily="34" charset="0"/>
              <a:buChar char="•"/>
            </a:pPr>
            <a:r>
              <a:rPr lang="en-US" dirty="0"/>
              <a:t>Clothing-different ethnic have different clothing style. </a:t>
            </a:r>
            <a:endParaRPr lang="en-US" dirty="0"/>
          </a:p>
        </p:txBody>
      </p:sp>
      <p:sp>
        <p:nvSpPr>
          <p:cNvPr id="4" name="Content Placeholder 2"/>
          <p:cNvSpPr txBox="1"/>
          <p:nvPr/>
        </p:nvSpPr>
        <p:spPr>
          <a:xfrm>
            <a:off x="1097280" y="3565677"/>
            <a:ext cx="10058400" cy="14461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 </a:t>
            </a:r>
            <a:endParaRPr lang="en-US" dirty="0"/>
          </a:p>
        </p:txBody>
      </p:sp>
      <p:pic>
        <p:nvPicPr>
          <p:cNvPr id="5"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49468" y="3087220"/>
            <a:ext cx="7860529" cy="37460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8" descr="Image result for saudi arabia fla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0890" y="1796143"/>
            <a:ext cx="3052917" cy="2038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683" y="1796143"/>
            <a:ext cx="3063435" cy="2038577"/>
          </a:xfrm>
          <a:prstGeom prst="rect">
            <a:avLst/>
          </a:prstGeom>
        </p:spPr>
      </p:pic>
      <p:pic>
        <p:nvPicPr>
          <p:cNvPr id="8" name="Picture 6" descr="Image result for saudi arab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717" y="4147848"/>
            <a:ext cx="2232808" cy="2232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h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478" y="4227952"/>
            <a:ext cx="2232808" cy="22328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471" y="4189427"/>
            <a:ext cx="2310354" cy="231035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0579" y="1796143"/>
            <a:ext cx="3057866" cy="2038577"/>
          </a:xfrm>
          <a:prstGeom prst="rect">
            <a:avLst/>
          </a:prstGeom>
        </p:spPr>
      </p:pic>
      <p:sp>
        <p:nvSpPr>
          <p:cNvPr id="21" name="TextBox 20"/>
          <p:cNvSpPr txBox="1"/>
          <p:nvPr/>
        </p:nvSpPr>
        <p:spPr>
          <a:xfrm>
            <a:off x="590551" y="1257300"/>
            <a:ext cx="3271992" cy="646331"/>
          </a:xfrm>
          <a:prstGeom prst="rect">
            <a:avLst/>
          </a:prstGeom>
          <a:noFill/>
        </p:spPr>
        <p:txBody>
          <a:bodyPr wrap="square" rtlCol="0">
            <a:spAutoFit/>
          </a:bodyPr>
          <a:lstStyle/>
          <a:p>
            <a:r>
              <a:rPr lang="en-US" dirty="0"/>
              <a:t>The Kingdom of Saudi Arabia</a:t>
            </a:r>
            <a:endParaRPr lang="en-US" dirty="0"/>
          </a:p>
          <a:p>
            <a:endParaRPr lang="en-US" dirty="0"/>
          </a:p>
        </p:txBody>
      </p:sp>
      <p:sp>
        <p:nvSpPr>
          <p:cNvPr id="22" name="TextBox 21"/>
          <p:cNvSpPr txBox="1"/>
          <p:nvPr/>
        </p:nvSpPr>
        <p:spPr>
          <a:xfrm>
            <a:off x="4391682" y="1257300"/>
            <a:ext cx="3063435" cy="646331"/>
          </a:xfrm>
          <a:prstGeom prst="rect">
            <a:avLst/>
          </a:prstGeom>
          <a:noFill/>
        </p:spPr>
        <p:txBody>
          <a:bodyPr wrap="square" rtlCol="0">
            <a:spAutoFit/>
          </a:bodyPr>
          <a:lstStyle/>
          <a:p>
            <a:pPr algn="ctr"/>
            <a:r>
              <a:rPr lang="en-US" dirty="0"/>
              <a:t>India</a:t>
            </a:r>
            <a:endParaRPr lang="en-US" dirty="0"/>
          </a:p>
          <a:p>
            <a:endParaRPr lang="en-US" dirty="0"/>
          </a:p>
        </p:txBody>
      </p:sp>
      <p:sp>
        <p:nvSpPr>
          <p:cNvPr id="23" name="TextBox 22"/>
          <p:cNvSpPr txBox="1"/>
          <p:nvPr/>
        </p:nvSpPr>
        <p:spPr>
          <a:xfrm>
            <a:off x="8161094" y="1257299"/>
            <a:ext cx="3271992" cy="646331"/>
          </a:xfrm>
          <a:prstGeom prst="rect">
            <a:avLst/>
          </a:prstGeom>
          <a:noFill/>
        </p:spPr>
        <p:txBody>
          <a:bodyPr wrap="square" rtlCol="0">
            <a:spAutoFit/>
          </a:bodyPr>
          <a:lstStyle/>
          <a:p>
            <a:r>
              <a:rPr lang="en-US" dirty="0"/>
              <a:t>People’s Republic of China</a:t>
            </a: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756" y="3155114"/>
            <a:ext cx="2409405" cy="3283786"/>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9158" y="3204989"/>
            <a:ext cx="2410468" cy="3212920"/>
          </a:xfrm>
          <a:prstGeom prst="rect">
            <a:avLst/>
          </a:prstGeom>
        </p:spPr>
      </p:pic>
      <p:sp>
        <p:nvSpPr>
          <p:cNvPr id="2" name="Title 1"/>
          <p:cNvSpPr>
            <a:spLocks noGrp="1"/>
          </p:cNvSpPr>
          <p:nvPr>
            <p:ph type="title"/>
          </p:nvPr>
        </p:nvSpPr>
        <p:spPr/>
        <p:txBody>
          <a:bodyPr/>
          <a:lstStyle/>
          <a:p>
            <a:r>
              <a:rPr lang="en-US" dirty="0"/>
              <a:t>Clothing in China</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2" y="3225980"/>
            <a:ext cx="3212920" cy="32129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1853" y="0"/>
            <a:ext cx="4830148" cy="32120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8563" y="3219450"/>
            <a:ext cx="2130627" cy="32066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6066502" y="0"/>
            <a:ext cx="6125497" cy="6857999"/>
          </a:xfrm>
          <a:prstGeom prst="rect">
            <a:avLst/>
          </a:prstGeom>
          <a:blipFill dpi="0" rotWithShape="1">
            <a:blip r:embed="rId1">
              <a:alphaModFix amt="60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noGrp="1" noRot="1" noChangeAspect="1" noMove="1" noResize="1" noUngrp="1"/>
          </p:cNvGrpSpPr>
          <p:nvPr/>
        </p:nvGrpSpPr>
        <p:grpSpPr>
          <a:xfrm>
            <a:off x="11401725" y="6229681"/>
            <a:ext cx="457200" cy="457200"/>
            <a:chOff x="11361456" y="6195813"/>
            <a:chExt cx="548640" cy="548640"/>
          </a:xfrm>
        </p:grpSpPr>
        <p:sp>
          <p:nvSpPr>
            <p:cNvPr id="13" name="Oval 12"/>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prstClr val="white"/>
                </a:solidFill>
                <a:effectLst/>
                <a:uLnTx/>
                <a:uFillTx/>
                <a:latin typeface="Rockwell Extra Bold" panose="02060903040505020403" pitchFamily="18" charset="0"/>
                <a:ea typeface="+mn-ea"/>
                <a:cs typeface="+mn-cs"/>
              </a:endParaRPr>
            </a:p>
          </p:txBody>
        </p:sp>
        <p:sp>
          <p:nvSpPr>
            <p:cNvPr id="14" name="Oval 13"/>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4" y="640080"/>
            <a:ext cx="4456510" cy="5588101"/>
          </a:xfrm>
          <a:prstGeom prst="rect">
            <a:avLst/>
          </a:prstGeom>
        </p:spPr>
      </p:pic>
      <p:sp>
        <p:nvSpPr>
          <p:cNvPr id="2" name="Title 1"/>
          <p:cNvSpPr>
            <a:spLocks noGrp="1"/>
          </p:cNvSpPr>
          <p:nvPr>
            <p:ph type="title"/>
          </p:nvPr>
        </p:nvSpPr>
        <p:spPr>
          <a:xfrm>
            <a:off x="6400800" y="484632"/>
            <a:ext cx="5299586" cy="1609344"/>
          </a:xfrm>
          <a:ln>
            <a:noFill/>
          </a:ln>
        </p:spPr>
        <p:txBody>
          <a:bodyPr>
            <a:normAutofit/>
          </a:bodyPr>
          <a:lstStyle/>
          <a:p>
            <a:r>
              <a:rPr lang="en-US" sz="4000" dirty="0"/>
              <a:t>Food in china</a:t>
            </a:r>
            <a:endParaRPr lang="en-US" sz="4000" dirty="0"/>
          </a:p>
        </p:txBody>
      </p:sp>
      <p:sp>
        <p:nvSpPr>
          <p:cNvPr id="3" name="Content Placeholder 2"/>
          <p:cNvSpPr>
            <a:spLocks noGrp="1"/>
          </p:cNvSpPr>
          <p:nvPr>
            <p:ph idx="1"/>
          </p:nvPr>
        </p:nvSpPr>
        <p:spPr>
          <a:xfrm>
            <a:off x="6400799" y="2121408"/>
            <a:ext cx="5299585" cy="4050792"/>
          </a:xfrm>
        </p:spPr>
        <p:txBody>
          <a:bodyPr>
            <a:normAutofit/>
          </a:bodyPr>
          <a:lstStyle/>
          <a:p>
            <a:r>
              <a:rPr lang="en-US" sz="1800" dirty="0"/>
              <a:t>Well known around the world.</a:t>
            </a:r>
            <a:endParaRPr lang="en-US" sz="1800" dirty="0"/>
          </a:p>
          <a:p>
            <a:r>
              <a:rPr lang="en-US" sz="1800" dirty="0"/>
              <a:t>It has grown in popularity and found its modifications along the way.</a:t>
            </a:r>
            <a:endParaRPr lang="en-US" sz="1800" dirty="0"/>
          </a:p>
          <a:p>
            <a:pPr lvl="1"/>
            <a:r>
              <a:rPr lang="en-US" dirty="0"/>
              <a:t>Fortune cookies?</a:t>
            </a:r>
            <a:endParaRPr lang="en-US" dirty="0"/>
          </a:p>
          <a:p>
            <a:pPr lvl="1"/>
            <a:r>
              <a:rPr lang="en-US" dirty="0"/>
              <a:t>Take out containers?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5107" r="20214" b="-3"/>
          <a:stretch>
            <a:fillRect/>
          </a:stretch>
        </p:blipFill>
        <p:spPr>
          <a:xfrm>
            <a:off x="2930184" y="-2655"/>
            <a:ext cx="2996169" cy="3358597"/>
          </a:xfrm>
          <a:prstGeom prst="rect">
            <a:avLst/>
          </a:prstGeom>
        </p:spPr>
      </p:pic>
      <p:sp>
        <p:nvSpPr>
          <p:cNvPr id="13" name="Rectangle 12"/>
          <p:cNvSpPr>
            <a:spLocks noGrp="1" noRot="1" noChangeAspect="1" noMove="1" noResize="1" noEditPoints="1" noAdjustHandles="1" noChangeArrowheads="1" noChangeShapeType="1" noTextEdit="1"/>
          </p:cNvSpPr>
          <p:nvPr/>
        </p:nvSpPr>
        <p:spPr>
          <a:xfrm>
            <a:off x="0" y="0"/>
            <a:ext cx="2769317" cy="3355942"/>
          </a:xfrm>
          <a:prstGeom prst="rect">
            <a:avLst/>
          </a:prstGeom>
          <a:blipFill dpi="0" rotWithShape="1">
            <a:blip r:embed="rId2">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anose="02060903040505020403" pitchFamily="18" charset="0"/>
            </a:endParaRPr>
          </a:p>
        </p:txBody>
      </p:sp>
      <p:pic>
        <p:nvPicPr>
          <p:cNvPr id="8"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1025"/>
          <a:stretch>
            <a:fillRect/>
          </a:stretch>
        </p:blipFill>
        <p:spPr>
          <a:xfrm>
            <a:off x="20" y="3504904"/>
            <a:ext cx="5926333" cy="3353096"/>
          </a:xfrm>
          <a:prstGeom prst="rect">
            <a:avLst/>
          </a:prstGeom>
        </p:spPr>
      </p:pic>
      <p:sp>
        <p:nvSpPr>
          <p:cNvPr id="15" name="Rectangle 14"/>
          <p:cNvSpPr>
            <a:spLocks noGrp="1" noRot="1" noChangeAspect="1" noMove="1" noResize="1" noEditPoints="1" noAdjustHandles="1" noChangeArrowheads="1" noChangeShapeType="1" noTextEdit="1"/>
          </p:cNvSpPr>
          <p:nvPr/>
        </p:nvSpPr>
        <p:spPr>
          <a:xfrm>
            <a:off x="6087220" y="0"/>
            <a:ext cx="610477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a:grpSpLocks noGrp="1" noRot="1" noChangeAspect="1" noMove="1" noResize="1" noUngrp="1"/>
          </p:cNvGrpSpPr>
          <p:nvPr/>
        </p:nvGrpSpPr>
        <p:grpSpPr>
          <a:xfrm>
            <a:off x="11401725" y="6229681"/>
            <a:ext cx="457200" cy="457200"/>
            <a:chOff x="11361456" y="6195813"/>
            <a:chExt cx="548640" cy="548640"/>
          </a:xfrm>
        </p:grpSpPr>
        <p:sp>
          <p:nvSpPr>
            <p:cNvPr id="18" name="Oval 17"/>
            <p:cNvSpPr/>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prstClr val="white"/>
                </a:solidFill>
                <a:effectLst/>
                <a:uLnTx/>
                <a:uFillTx/>
                <a:latin typeface="Rockwell Extra Bold" panose="02060903040505020403" pitchFamily="18" charset="0"/>
                <a:ea typeface="+mn-ea"/>
                <a:cs typeface="+mn-cs"/>
              </a:endParaRPr>
            </a:p>
          </p:txBody>
        </p:sp>
        <p:sp>
          <p:nvSpPr>
            <p:cNvPr id="19" name="Oval 1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6400800" y="-201168"/>
            <a:ext cx="5299586" cy="1609344"/>
          </a:xfrm>
          <a:ln>
            <a:noFill/>
          </a:ln>
        </p:spPr>
        <p:txBody>
          <a:bodyPr>
            <a:normAutofit/>
          </a:bodyPr>
          <a:lstStyle/>
          <a:p>
            <a:r>
              <a:rPr lang="en-US" sz="4000" dirty="0"/>
              <a:t>Food in China</a:t>
            </a:r>
            <a:endParaRPr lang="en-US" sz="4000" dirty="0"/>
          </a:p>
        </p:txBody>
      </p:sp>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087095" y="4017350"/>
            <a:ext cx="3604275" cy="2757720"/>
          </a:xfr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 y="1507609"/>
            <a:ext cx="2758982" cy="183748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3405" y="1373219"/>
            <a:ext cx="3901440" cy="264414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44" y="-2655"/>
            <a:ext cx="2762250" cy="16573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3942" y="2226381"/>
            <a:ext cx="4773168" cy="3913997"/>
          </a:xfrm>
          <a:prstGeom prst="rect">
            <a:avLst/>
          </a:prstGeom>
        </p:spPr>
      </p:pic>
      <p:sp>
        <p:nvSpPr>
          <p:cNvPr id="2" name="Title 1"/>
          <p:cNvSpPr>
            <a:spLocks noGrp="1"/>
          </p:cNvSpPr>
          <p:nvPr>
            <p:ph type="title"/>
          </p:nvPr>
        </p:nvSpPr>
        <p:spPr>
          <a:xfrm>
            <a:off x="1069848" y="484632"/>
            <a:ext cx="10058400" cy="1609344"/>
          </a:xfrm>
        </p:spPr>
        <p:txBody>
          <a:bodyPr>
            <a:normAutofit/>
          </a:bodyPr>
          <a:lstStyle/>
          <a:p>
            <a:r>
              <a:rPr lang="en-US"/>
              <a:t>Traditional Chinese food</a:t>
            </a:r>
            <a:endParaRPr lang="en-US"/>
          </a:p>
        </p:txBody>
      </p:sp>
      <p:sp>
        <p:nvSpPr>
          <p:cNvPr id="3" name="Content Placeholder 2"/>
          <p:cNvSpPr>
            <a:spLocks noGrp="1"/>
          </p:cNvSpPr>
          <p:nvPr>
            <p:ph idx="1"/>
          </p:nvPr>
        </p:nvSpPr>
        <p:spPr>
          <a:xfrm>
            <a:off x="6355080" y="2121408"/>
            <a:ext cx="4986688" cy="4050792"/>
          </a:xfrm>
        </p:spPr>
        <p:txBody>
          <a:bodyPr>
            <a:normAutofit/>
          </a:bodyPr>
          <a:lstStyle/>
          <a:p>
            <a:r>
              <a:rPr lang="en-US" dirty="0"/>
              <a:t>8 major styles of Traditional Chinese Food that can be attributed to the various territories in the country from which they originate.</a:t>
            </a:r>
            <a:endParaRPr lang="en-US" dirty="0"/>
          </a:p>
          <a:p>
            <a:pPr lvl="1"/>
            <a:r>
              <a:rPr lang="en-US" dirty="0"/>
              <a:t>Hunan/sichuan- </a:t>
            </a:r>
            <a:r>
              <a:rPr lang="en-US" altLang="zh-CN" dirty="0"/>
              <a:t>spicy</a:t>
            </a:r>
            <a:endParaRPr lang="en-US" dirty="0"/>
          </a:p>
          <a:p>
            <a:pPr lvl="1"/>
            <a:r>
              <a:rPr lang="en-US" dirty="0">
                <a:sym typeface="+mn-ea"/>
              </a:rPr>
              <a:t>Guangdong/Fujian</a:t>
            </a:r>
            <a:r>
              <a:rPr lang="en-US" dirty="0"/>
              <a:t>-sweet</a:t>
            </a:r>
            <a:endParaRPr lang="en-US" dirty="0"/>
          </a:p>
          <a:p>
            <a:pPr lvl="1"/>
            <a:r>
              <a:rPr lang="en-US" dirty="0"/>
              <a:t> Shandong- salty</a:t>
            </a:r>
            <a:endParaRPr lang="en-US" dirty="0"/>
          </a:p>
          <a:p>
            <a:pPr marL="274320" lvl="1" indent="0">
              <a:buNone/>
            </a:pPr>
            <a:endParaRPr lang="en-US" dirty="0"/>
          </a:p>
          <a:p>
            <a:pPr marL="274320" lvl="1" indent="0">
              <a:buNone/>
            </a:pPr>
            <a:endParaRPr lang="en-US" dirty="0"/>
          </a:p>
          <a:p>
            <a:r>
              <a:rPr lang="en-US" dirty="0"/>
              <a:t>American Chinese food Modifications of Guangdong and Fujian Cuisine</a:t>
            </a:r>
            <a:endParaRPr lang="en-US" dirty="0"/>
          </a:p>
          <a:p>
            <a:pPr marL="0" indent="0">
              <a:buNone/>
            </a:pPr>
            <a:endParaRPr lang="en-US" dirty="0"/>
          </a:p>
          <a:p>
            <a:pPr marL="0" indent="0">
              <a:buNone/>
            </a:pPr>
            <a:endParaRPr lang="en-US" dirty="0"/>
          </a:p>
          <a:p>
            <a:pPr lvl="1"/>
            <a:endParaRPr lang="en-US" dirty="0"/>
          </a:p>
          <a:p>
            <a:pPr lvl="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28A0092B-C50C-407E-A947-70E740481C1C}">
                <a14:useLocalDpi xmlns:a14="http://schemas.microsoft.com/office/drawing/2010/main" val="0"/>
              </a:ext>
            </a:extLst>
          </a:blip>
          <a:srcRect l="15106" r="42055"/>
          <a:stretch>
            <a:fillRect/>
          </a:stretch>
        </p:blipFill>
        <p:spPr>
          <a:xfrm>
            <a:off x="4964598" y="2170093"/>
            <a:ext cx="2481231" cy="3866172"/>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96" r="4" b="5574"/>
          <a:stretch>
            <a:fillRect/>
          </a:stretch>
        </p:blipFill>
        <p:spPr>
          <a:xfrm>
            <a:off x="7528373" y="2167864"/>
            <a:ext cx="3720651" cy="222092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 b="1081"/>
          <a:stretch>
            <a:fillRect/>
          </a:stretch>
        </p:blipFill>
        <p:spPr>
          <a:xfrm>
            <a:off x="8941518" y="4462681"/>
            <a:ext cx="2299716" cy="156970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5119" r="28329" b="-1"/>
          <a:stretch>
            <a:fillRect/>
          </a:stretch>
        </p:blipFill>
        <p:spPr>
          <a:xfrm>
            <a:off x="7528374" y="4462681"/>
            <a:ext cx="1329876" cy="1569704"/>
          </a:xfrm>
          <a:prstGeom prst="rect">
            <a:avLst/>
          </a:prstGeom>
        </p:spPr>
      </p:pic>
      <p:sp>
        <p:nvSpPr>
          <p:cNvPr id="2" name="Title 1"/>
          <p:cNvSpPr>
            <a:spLocks noGrp="1"/>
          </p:cNvSpPr>
          <p:nvPr>
            <p:ph type="title"/>
          </p:nvPr>
        </p:nvSpPr>
        <p:spPr>
          <a:xfrm>
            <a:off x="1069848" y="484632"/>
            <a:ext cx="10058400" cy="1609344"/>
          </a:xfrm>
        </p:spPr>
        <p:txBody>
          <a:bodyPr>
            <a:normAutofit/>
          </a:bodyPr>
          <a:lstStyle/>
          <a:p>
            <a:r>
              <a:rPr lang="en-US" dirty="0"/>
              <a:t>Where to go for authentic Chinese food?</a:t>
            </a:r>
            <a:endParaRPr lang="en-US" dirty="0"/>
          </a:p>
        </p:txBody>
      </p:sp>
      <p:sp>
        <p:nvSpPr>
          <p:cNvPr id="3" name="Content Placeholder 2"/>
          <p:cNvSpPr>
            <a:spLocks noGrp="1"/>
          </p:cNvSpPr>
          <p:nvPr>
            <p:ph idx="1"/>
          </p:nvPr>
        </p:nvSpPr>
        <p:spPr>
          <a:xfrm>
            <a:off x="1069848" y="2121408"/>
            <a:ext cx="3584448" cy="4050792"/>
          </a:xfrm>
        </p:spPr>
        <p:txBody>
          <a:bodyPr>
            <a:normAutofit/>
          </a:bodyPr>
          <a:lstStyle/>
          <a:p>
            <a:r>
              <a:rPr lang="en-US" sz="1600" dirty="0"/>
              <a:t>Shu Restaurant in </a:t>
            </a:r>
            <a:r>
              <a:rPr lang="en-US" altLang="zh-CN" sz="1600" dirty="0"/>
              <a:t>Fairfield</a:t>
            </a:r>
            <a:endParaRPr lang="en-US" altLang="zh-CN" sz="1600" dirty="0"/>
          </a:p>
          <a:p>
            <a:r>
              <a:rPr lang="en-US" sz="1600" dirty="0" err="1"/>
              <a:t>Laosichuan</a:t>
            </a:r>
            <a:r>
              <a:rPr lang="en-US" sz="1600" dirty="0"/>
              <a:t> in Milford</a:t>
            </a:r>
            <a:endParaRPr lang="en-US" sz="1600" dirty="0"/>
          </a:p>
          <a:p>
            <a:r>
              <a:rPr lang="en-US" sz="1600" dirty="0"/>
              <a:t>Xi’an Cuisine in New Haven</a:t>
            </a:r>
            <a:endParaRPr lang="en-US" sz="1600" dirty="0"/>
          </a:p>
          <a:p>
            <a:r>
              <a:rPr lang="en-US" sz="1600" dirty="0"/>
              <a:t>Hunan House in New Haven</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20842" y="-1"/>
          <a:ext cx="6978316" cy="39504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Diagram 7"/>
          <p:cNvGraphicFramePr/>
          <p:nvPr/>
        </p:nvGraphicFramePr>
        <p:xfrm>
          <a:off x="5286375" y="-325064"/>
          <a:ext cx="6905625" cy="46005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61113" y="322801"/>
            <a:ext cx="17636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South Indian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2851367" y="324334"/>
            <a:ext cx="33424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Punjab and North India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502775" y="848209"/>
            <a:ext cx="3261662" cy="2031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Rice is the staple food.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Most dishes are coconut based.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Spicy and Hot, especially the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Chettinad cuisine. Hyderabad for</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Biryani.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Popular : Boiled rise, Idlis, Dosa,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Sambar, etc.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5" name="Diagram 14"/>
          <p:cNvGraphicFramePr/>
          <p:nvPr/>
        </p:nvGraphicFramePr>
        <p:xfrm>
          <a:off x="1524000" y="2508355"/>
          <a:ext cx="7548703" cy="523072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TextBox 15"/>
          <p:cNvSpPr txBox="1"/>
          <p:nvPr/>
        </p:nvSpPr>
        <p:spPr>
          <a:xfrm>
            <a:off x="5617532" y="3398330"/>
            <a:ext cx="17704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Central India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8880198" y="4538655"/>
            <a:ext cx="2505814"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OOOO</a:t>
            </a: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D</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a:t>
            </a:r>
            <a:endParaRPr lang="en-US" dirty="0"/>
          </a:p>
        </p:txBody>
      </p:sp>
      <p:pic>
        <p:nvPicPr>
          <p:cNvPr id="5122" name="Picture 2" descr="Image result for ‫اكل سعودي‬‎"/>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8200" y="3324903"/>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اكل سعود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419" y="38946"/>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اكل سعود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21" y="3324903"/>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6460" y="6149662"/>
            <a:ext cx="31029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rebuchet MS" panose="020B0603020202020204"/>
                <a:ea typeface="+mn-ea"/>
                <a:cs typeface="+mn-cs"/>
              </a:rPr>
              <a:t>Saleeq</a:t>
            </a: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9" name="TextBox 8"/>
          <p:cNvSpPr txBox="1"/>
          <p:nvPr/>
        </p:nvSpPr>
        <p:spPr>
          <a:xfrm>
            <a:off x="6688112" y="1592314"/>
            <a:ext cx="310296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rebuchet MS" panose="020B0603020202020204"/>
                <a:ea typeface="+mn-ea"/>
                <a:cs typeface="+mn-cs"/>
              </a:rPr>
              <a:t>Kabsa</a:t>
            </a:r>
            <a:endPar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TextBox 9"/>
          <p:cNvSpPr txBox="1"/>
          <p:nvPr/>
        </p:nvSpPr>
        <p:spPr>
          <a:xfrm>
            <a:off x="1379097" y="6149662"/>
            <a:ext cx="168889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rebuchet MS" panose="020B0603020202020204"/>
                <a:ea typeface="+mn-ea"/>
                <a:cs typeface="+mn-cs"/>
              </a:rPr>
              <a:t>Areeka</a:t>
            </a: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4" y="-6623"/>
            <a:ext cx="3169291" cy="1320800"/>
          </a:xfrm>
        </p:spPr>
        <p:txBody>
          <a:bodyPr/>
          <a:lstStyle/>
          <a:p>
            <a:r>
              <a:rPr lang="en-US" dirty="0"/>
              <a:t>Holidays</a:t>
            </a:r>
            <a:endParaRPr lang="en-US" dirty="0"/>
          </a:p>
        </p:txBody>
      </p:sp>
      <p:sp>
        <p:nvSpPr>
          <p:cNvPr id="11" name="Content Placeholder 10"/>
          <p:cNvSpPr>
            <a:spLocks noGrp="1"/>
          </p:cNvSpPr>
          <p:nvPr>
            <p:ph idx="1"/>
          </p:nvPr>
        </p:nvSpPr>
        <p:spPr>
          <a:xfrm>
            <a:off x="1197591" y="2730216"/>
            <a:ext cx="8596668" cy="3880773"/>
          </a:xfrm>
        </p:spPr>
        <p:txBody>
          <a:bodyPr/>
          <a:lstStyle/>
          <a:p>
            <a:r>
              <a:rPr lang="en-US" dirty="0"/>
              <a:t>Eid Al-</a:t>
            </a:r>
            <a:r>
              <a:rPr lang="en-US" dirty="0" err="1"/>
              <a:t>Fitr</a:t>
            </a:r>
            <a:endParaRPr lang="en-US" dirty="0"/>
          </a:p>
          <a:p>
            <a:pPr>
              <a:buFontTx/>
              <a:buChar char="-"/>
            </a:pPr>
            <a:r>
              <a:rPr lang="en-US" dirty="0"/>
              <a:t>“ Breaking the fast’ Religious holiday where it is celebrated by Muslims</a:t>
            </a:r>
            <a:endParaRPr lang="en-US" dirty="0"/>
          </a:p>
          <a:p>
            <a:pPr>
              <a:buFontTx/>
              <a:buChar char="-"/>
            </a:pPr>
            <a:r>
              <a:rPr lang="en-US" dirty="0"/>
              <a:t>The end of Ramadan ( the holy month )</a:t>
            </a:r>
            <a:endParaRPr lang="en-US" dirty="0"/>
          </a:p>
          <a:p>
            <a:r>
              <a:rPr lang="en-US" dirty="0"/>
              <a:t>Eid Al-</a:t>
            </a:r>
            <a:r>
              <a:rPr lang="en-US" dirty="0" err="1"/>
              <a:t>Adha</a:t>
            </a:r>
            <a:endParaRPr lang="en-US" dirty="0"/>
          </a:p>
          <a:p>
            <a:pPr>
              <a:buFontTx/>
              <a:buChar char="-"/>
            </a:pPr>
            <a:r>
              <a:rPr lang="en-US" dirty="0"/>
              <a:t>‘ Feast of the sacrifice’ </a:t>
            </a:r>
            <a:endParaRPr lang="en-US" dirty="0"/>
          </a:p>
          <a:p>
            <a:pPr>
              <a:buFontTx/>
              <a:buChar char="-"/>
            </a:pPr>
            <a:r>
              <a:rPr lang="en-US" dirty="0"/>
              <a:t>Holier of the two holidays</a:t>
            </a:r>
            <a:endParaRPr lang="en-US" dirty="0"/>
          </a:p>
          <a:p>
            <a:pPr>
              <a:buFontTx/>
              <a:buChar char="-"/>
            </a:pPr>
            <a:r>
              <a:rPr lang="en-US" dirty="0"/>
              <a:t>History</a:t>
            </a:r>
            <a:endParaRPr lang="en-US" dirty="0"/>
          </a:p>
          <a:p>
            <a:pPr>
              <a:buFontTx/>
              <a:buChar char="-"/>
            </a:pPr>
            <a:r>
              <a:rPr lang="en-US" dirty="0"/>
              <a:t>1/3 of the sacrifice</a:t>
            </a:r>
            <a:endParaRPr lang="en-US" dirty="0"/>
          </a:p>
          <a:p>
            <a:pPr>
              <a:buFontTx/>
              <a:buChar char="-"/>
            </a:pPr>
            <a:r>
              <a:rPr lang="en-US" dirty="0"/>
              <a:t>https://www.instagram.com/ssclub.ub/</a:t>
            </a:r>
            <a:endParaRPr lang="en-US" dirty="0"/>
          </a:p>
          <a:p>
            <a:endParaRPr lang="en-US" dirty="0"/>
          </a:p>
        </p:txBody>
      </p:sp>
      <p:pic>
        <p:nvPicPr>
          <p:cNvPr id="13" name="Picture 12"/>
          <p:cNvPicPr>
            <a:picLocks noChangeAspect="1"/>
          </p:cNvPicPr>
          <p:nvPr/>
        </p:nvPicPr>
        <p:blipFill>
          <a:blip r:embed="rId1"/>
          <a:stretch>
            <a:fillRect/>
          </a:stretch>
        </p:blipFill>
        <p:spPr>
          <a:xfrm>
            <a:off x="3571719" y="0"/>
            <a:ext cx="3848412" cy="2567441"/>
          </a:xfrm>
          <a:prstGeom prst="rect">
            <a:avLst/>
          </a:prstGeom>
        </p:spPr>
      </p:pic>
      <p:pic>
        <p:nvPicPr>
          <p:cNvPr id="3074" name="Picture 2" descr="Image result for mec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8915" y="6623"/>
            <a:ext cx="4749471" cy="2567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p:cNvSpPr>
            <a:spLocks noGrp="1" noRot="1" noChangeAspect="1" noMove="1" noResize="1" noEditPoints="1" noAdjustHandles="1" noChangeArrowheads="1" noChangeShapeType="1" noTextEdit="1"/>
          </p:cNvSpPr>
          <p:nvPr/>
        </p:nvSpPr>
        <p:spPr>
          <a:xfrm>
            <a:off x="4650070" y="0"/>
            <a:ext cx="7541930" cy="6857999"/>
          </a:xfrm>
          <a:prstGeom prst="rect">
            <a:avLst/>
          </a:prstGeom>
          <a:blipFill dpi="0" rotWithShape="1">
            <a:blip r:embed="rId1">
              <a:alphaModFix amt="60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a:grpSpLocks noGrp="1" noRot="1" noChangeAspect="1" noMove="1" noResize="1" noUngrp="1"/>
          </p:cNvGrpSpPr>
          <p:nvPr/>
        </p:nvGrpSpPr>
        <p:grpSpPr>
          <a:xfrm>
            <a:off x="11401725" y="6229681"/>
            <a:ext cx="457200" cy="457200"/>
            <a:chOff x="11361456" y="6195813"/>
            <a:chExt cx="548640" cy="548640"/>
          </a:xfrm>
        </p:grpSpPr>
        <p:sp>
          <p:nvSpPr>
            <p:cNvPr id="43" name="Oval 42"/>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prstClr val="white"/>
                </a:solidFill>
                <a:effectLst/>
                <a:uLnTx/>
                <a:uFillTx/>
                <a:latin typeface="Rockwell Extra Bold" panose="02060903040505020403" pitchFamily="18" charset="0"/>
                <a:ea typeface="+mn-ea"/>
                <a:cs typeface="+mn-cs"/>
              </a:endParaRPr>
            </a:p>
          </p:txBody>
        </p:sp>
        <p:sp>
          <p:nvSpPr>
            <p:cNvPr id="44" name="Oval 43"/>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265" r="1" b="1"/>
          <a:stretch>
            <a:fillRect/>
          </a:stretch>
        </p:blipFill>
        <p:spPr>
          <a:xfrm>
            <a:off x="-4749" y="2339623"/>
            <a:ext cx="4475150" cy="2178754"/>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9590" r="1" b="17199"/>
          <a:stretch>
            <a:fillRect/>
          </a:stretch>
        </p:blipFill>
        <p:spPr>
          <a:xfrm>
            <a:off x="3344" y="10"/>
            <a:ext cx="4475150" cy="217874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9599"/>
          <a:stretch>
            <a:fillRect/>
          </a:stretch>
        </p:blipFill>
        <p:spPr>
          <a:xfrm>
            <a:off x="8107" y="4679246"/>
            <a:ext cx="4475150" cy="2178754"/>
          </a:xfrm>
          <a:prstGeom prst="rect">
            <a:avLst/>
          </a:prstGeom>
        </p:spPr>
      </p:pic>
      <p:sp>
        <p:nvSpPr>
          <p:cNvPr id="2" name="Title 1"/>
          <p:cNvSpPr>
            <a:spLocks noGrp="1"/>
          </p:cNvSpPr>
          <p:nvPr>
            <p:ph type="title"/>
          </p:nvPr>
        </p:nvSpPr>
        <p:spPr>
          <a:xfrm>
            <a:off x="4970109" y="484632"/>
            <a:ext cx="6730277" cy="1609344"/>
          </a:xfrm>
          <a:ln>
            <a:noFill/>
          </a:ln>
        </p:spPr>
        <p:txBody>
          <a:bodyPr>
            <a:normAutofit/>
          </a:bodyPr>
          <a:lstStyle/>
          <a:p>
            <a:r>
              <a:rPr lang="en-US" sz="4800" dirty="0"/>
              <a:t>Holidays</a:t>
            </a:r>
            <a:endParaRPr lang="en-US" sz="4800" dirty="0"/>
          </a:p>
        </p:txBody>
      </p:sp>
      <p:sp>
        <p:nvSpPr>
          <p:cNvPr id="3" name="Content Placeholder 2"/>
          <p:cNvSpPr>
            <a:spLocks noGrp="1"/>
          </p:cNvSpPr>
          <p:nvPr>
            <p:ph idx="1"/>
          </p:nvPr>
        </p:nvSpPr>
        <p:spPr>
          <a:xfrm>
            <a:off x="4970109" y="2121408"/>
            <a:ext cx="6730276" cy="4050792"/>
          </a:xfrm>
        </p:spPr>
        <p:txBody>
          <a:bodyPr>
            <a:normAutofit/>
          </a:bodyPr>
          <a:lstStyle/>
          <a:p>
            <a:r>
              <a:rPr lang="en-US" sz="1800" dirty="0"/>
              <a:t>Lunar Calendar</a:t>
            </a:r>
            <a:endParaRPr lang="en-US" sz="1800" dirty="0"/>
          </a:p>
          <a:p>
            <a:pPr lvl="1"/>
            <a:r>
              <a:rPr lang="en-US" dirty="0"/>
              <a:t>Last day of Lunar year –Chinese New Year Eve (</a:t>
            </a:r>
            <a:r>
              <a:rPr lang="en-US" dirty="0" err="1"/>
              <a:t>Yuandan</a:t>
            </a:r>
            <a:r>
              <a:rPr lang="en-US" dirty="0"/>
              <a:t>)</a:t>
            </a:r>
            <a:endParaRPr lang="en-US" dirty="0"/>
          </a:p>
          <a:p>
            <a:pPr lvl="1"/>
            <a:r>
              <a:rPr lang="en-US" dirty="0"/>
              <a:t>1</a:t>
            </a:r>
            <a:r>
              <a:rPr lang="en-US" baseline="30000" dirty="0"/>
              <a:t>st</a:t>
            </a:r>
            <a:r>
              <a:rPr lang="en-US" dirty="0"/>
              <a:t> of January-Chinese New Year (</a:t>
            </a:r>
            <a:r>
              <a:rPr lang="en-US" dirty="0" err="1"/>
              <a:t>Chunjie</a:t>
            </a:r>
            <a:r>
              <a:rPr lang="en-US" dirty="0"/>
              <a:t>)</a:t>
            </a:r>
            <a:endParaRPr lang="en-US" dirty="0"/>
          </a:p>
          <a:p>
            <a:pPr lvl="1"/>
            <a:r>
              <a:rPr lang="en-US" dirty="0"/>
              <a:t>15</a:t>
            </a:r>
            <a:r>
              <a:rPr lang="en-US" baseline="30000" dirty="0"/>
              <a:t>th</a:t>
            </a:r>
            <a:r>
              <a:rPr lang="en-US" dirty="0"/>
              <a:t> of January-Lantern Festival (</a:t>
            </a:r>
            <a:r>
              <a:rPr lang="en-US" dirty="0" err="1"/>
              <a:t>Yuanxiaojie</a:t>
            </a:r>
            <a:r>
              <a:rPr lang="en-US" dirty="0"/>
              <a:t>)</a:t>
            </a:r>
            <a:endParaRPr lang="en-US" dirty="0"/>
          </a:p>
          <a:p>
            <a:pPr lvl="1"/>
            <a:r>
              <a:rPr lang="en-US" dirty="0"/>
              <a:t>5</a:t>
            </a:r>
            <a:r>
              <a:rPr lang="en-US" baseline="30000" dirty="0"/>
              <a:t>th</a:t>
            </a:r>
            <a:r>
              <a:rPr lang="en-US" dirty="0"/>
              <a:t> of May-Dragon Boat Festival</a:t>
            </a:r>
            <a:endParaRPr lang="en-US" dirty="0"/>
          </a:p>
          <a:p>
            <a:pPr lvl="2"/>
            <a:r>
              <a:rPr lang="en-US" dirty="0"/>
              <a:t>Dragon-good</a:t>
            </a:r>
            <a:endParaRPr lang="en-US" dirty="0"/>
          </a:p>
          <a:p>
            <a:pPr lvl="1"/>
            <a:r>
              <a:rPr lang="en-US" dirty="0"/>
              <a:t>7</a:t>
            </a:r>
            <a:r>
              <a:rPr lang="en-US" baseline="30000" dirty="0"/>
              <a:t>th</a:t>
            </a:r>
            <a:r>
              <a:rPr lang="en-US" dirty="0"/>
              <a:t> of July-</a:t>
            </a:r>
            <a:r>
              <a:rPr lang="en-US" altLang="zh-CN" dirty="0" err="1"/>
              <a:t>Q</a:t>
            </a:r>
            <a:r>
              <a:rPr lang="en-US" dirty="0" err="1"/>
              <a:t>ixi</a:t>
            </a:r>
            <a:r>
              <a:rPr lang="en-US" dirty="0"/>
              <a:t> Festival</a:t>
            </a:r>
            <a:endParaRPr lang="en-US" dirty="0"/>
          </a:p>
          <a:p>
            <a:pPr lvl="1"/>
            <a:r>
              <a:rPr lang="en-US" dirty="0"/>
              <a:t>15</a:t>
            </a:r>
            <a:r>
              <a:rPr lang="en-US" baseline="30000" dirty="0"/>
              <a:t>th</a:t>
            </a:r>
            <a:r>
              <a:rPr lang="en-US" dirty="0"/>
              <a:t> of August-Mid-Autumn Festival </a:t>
            </a:r>
            <a:endParaRPr lang="en-US" dirty="0"/>
          </a:p>
          <a:p>
            <a:r>
              <a:rPr lang="en-US" sz="1800" dirty="0"/>
              <a:t>Solar calendar</a:t>
            </a:r>
            <a:endParaRPr lang="en-US" sz="1800" dirty="0"/>
          </a:p>
          <a:p>
            <a:pPr lvl="1"/>
            <a:r>
              <a:rPr lang="en-US" dirty="0"/>
              <a:t>Labor day ( May 1</a:t>
            </a:r>
            <a:r>
              <a:rPr lang="en-US" baseline="30000" dirty="0"/>
              <a:t>st</a:t>
            </a:r>
            <a:r>
              <a:rPr lang="en-US" dirty="0"/>
              <a:t> )</a:t>
            </a:r>
            <a:endParaRPr lang="en-US" dirty="0"/>
          </a:p>
          <a:p>
            <a:pPr lvl="1"/>
            <a:r>
              <a:rPr lang="en-US" dirty="0"/>
              <a:t>National day (Oct. 1</a:t>
            </a:r>
            <a:r>
              <a:rPr lang="en-US" baseline="30000" dirty="0"/>
              <a:t>st</a:t>
            </a:r>
            <a:r>
              <a:rPr lang="en-US" dirty="0"/>
              <a:t>)</a:t>
            </a:r>
            <a:endParaRPr lang="en-US" dirty="0"/>
          </a:p>
          <a:p>
            <a:pPr lvl="1"/>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5853" y="176463"/>
            <a:ext cx="4557081"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FESTIVALS of INDIA</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3" name="Diagram 22"/>
          <p:cNvGraphicFramePr/>
          <p:nvPr/>
        </p:nvGraphicFramePr>
        <p:xfrm>
          <a:off x="705853" y="-80211"/>
          <a:ext cx="11486147" cy="733124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4" name="TextBox 23"/>
          <p:cNvSpPr txBox="1"/>
          <p:nvPr/>
        </p:nvSpPr>
        <p:spPr>
          <a:xfrm>
            <a:off x="1604211" y="6063916"/>
            <a:ext cx="1828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ONAM , PONGAL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202588" y="6248582"/>
            <a:ext cx="11128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EID , HOLI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p:cNvSpPr txBox="1"/>
          <p:nvPr/>
        </p:nvSpPr>
        <p:spPr>
          <a:xfrm>
            <a:off x="10046044" y="376517"/>
            <a:ext cx="20817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DIWALI, CHRISTMAS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545432" y="4828673"/>
            <a:ext cx="6591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BIHU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China</a:t>
            </a:r>
            <a:endParaRPr lang="en-US" dirty="0"/>
          </a:p>
        </p:txBody>
      </p:sp>
      <p:sp>
        <p:nvSpPr>
          <p:cNvPr id="3" name="Text Placeholder 2"/>
          <p:cNvSpPr>
            <a:spLocks noGrp="1"/>
          </p:cNvSpPr>
          <p:nvPr>
            <p:ph type="body" idx="1"/>
          </p:nvPr>
        </p:nvSpPr>
        <p:spPr/>
        <p:txBody>
          <a:bodyPr/>
          <a:lstStyle/>
          <a:p>
            <a:endParaRPr lang="en-US" dirty="0"/>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25059" y="522600"/>
            <a:ext cx="2872324" cy="19114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Grp="1" noRot="1" noChangeAspect="1" noMove="1" noResize="1" noEditPoints="1" noAdjustHandles="1" noChangeArrowheads="1" noChangeShapeType="1" noCrop="1"/>
          </p:cNvPicPr>
          <p:nvPr/>
        </p:nvPicPr>
        <p:blipFill>
          <a:blip r:embed="rId1">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2" name="Rectangle: Rounded Corners 11"/>
          <p:cNvSpPr>
            <a:spLocks noGrp="1" noRot="1" noChangeAspect="1" noMove="1" noResize="1" noEditPoints="1" noAdjustHandles="1" noChangeArrowheads="1" noChangeShapeType="1" noTextEdit="1"/>
          </p:cNvSpPr>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0"/>
          <p:cNvSpPr>
            <a:spLocks noGrp="1" noRot="1" noChangeAspect="1" noMove="1" noResize="1" noEditPoints="1" noAdjustHandles="1" noChangeArrowheads="1" noChangeShapeType="1" noTextEdit="1"/>
          </p:cNvSpPr>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in costumes&#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181" y="1288145"/>
            <a:ext cx="8155638" cy="4281710"/>
          </a:xfrm>
          <a:prstGeom prst="rect">
            <a:avLst/>
          </a:prstGeom>
        </p:spPr>
      </p:pic>
      <p:sp>
        <p:nvSpPr>
          <p:cNvPr id="4" name="TextBox 3"/>
          <p:cNvSpPr txBox="1"/>
          <p:nvPr/>
        </p:nvSpPr>
        <p:spPr>
          <a:xfrm>
            <a:off x="4138732" y="798998"/>
            <a:ext cx="391453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Religious Paradise</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287" y="798881"/>
            <a:ext cx="8673427" cy="1048945"/>
          </a:xfrm>
        </p:spPr>
        <p:txBody>
          <a:bodyPr>
            <a:normAutofit/>
          </a:bodyPr>
          <a:lstStyle/>
          <a:p>
            <a:r>
              <a:rPr lang="en-US" dirty="0">
                <a:solidFill>
                  <a:schemeClr val="tx1"/>
                </a:solidFill>
              </a:rPr>
              <a:t>Four Levels of Culture</a:t>
            </a:r>
            <a:endParaRPr lang="en-US" dirty="0">
              <a:solidFill>
                <a:schemeClr val="tx1"/>
              </a:solidFill>
            </a:endParaRPr>
          </a:p>
        </p:txBody>
      </p:sp>
      <p:graphicFrame>
        <p:nvGraphicFramePr>
          <p:cNvPr id="5" name="Content Placeholder 2"/>
          <p:cNvGraphicFramePr>
            <a:graphicFrameLocks noGrp="1"/>
          </p:cNvGraphicFramePr>
          <p:nvPr>
            <p:ph idx="1"/>
          </p:nvPr>
        </p:nvGraphicFramePr>
        <p:xfrm>
          <a:off x="575945" y="1750725"/>
          <a:ext cx="11017567" cy="449393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merican Stereotypes of International Students">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784927" y="933162"/>
            <a:ext cx="8622146" cy="484995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Cross-culture checklist</a:t>
            </a:r>
            <a:endParaRPr lang="en-US" dirty="0"/>
          </a:p>
        </p:txBody>
      </p:sp>
      <p:sp>
        <p:nvSpPr>
          <p:cNvPr id="3" name="Content Placeholder 2"/>
          <p:cNvSpPr>
            <a:spLocks noGrp="1"/>
          </p:cNvSpPr>
          <p:nvPr>
            <p:ph idx="1"/>
          </p:nvPr>
        </p:nvSpPr>
        <p:spPr>
          <a:xfrm>
            <a:off x="5076914" y="1377343"/>
            <a:ext cx="6281873" cy="5248622"/>
          </a:xfrm>
        </p:spPr>
        <p:txBody>
          <a:bodyPr/>
          <a:lstStyle/>
          <a:p>
            <a:r>
              <a:rPr lang="en-US" dirty="0"/>
              <a:t>Eye contact</a:t>
            </a:r>
            <a:endParaRPr lang="en-US" dirty="0"/>
          </a:p>
          <a:p>
            <a:r>
              <a:rPr lang="en-US" dirty="0"/>
              <a:t>Touch/personal space</a:t>
            </a:r>
            <a:endParaRPr lang="en-US" dirty="0"/>
          </a:p>
          <a:p>
            <a:r>
              <a:rPr lang="en-US" dirty="0"/>
              <a:t>Humor </a:t>
            </a:r>
            <a:endParaRPr lang="en-US" dirty="0"/>
          </a:p>
          <a:p>
            <a:r>
              <a:rPr lang="en-US" dirty="0"/>
              <a:t>Motivation</a:t>
            </a:r>
            <a:endParaRPr lang="en-US" dirty="0"/>
          </a:p>
          <a:p>
            <a:r>
              <a:rPr lang="en-US" dirty="0"/>
              <a:t>Small talk</a:t>
            </a:r>
            <a:endParaRPr lang="en-US" dirty="0"/>
          </a:p>
          <a:p>
            <a:r>
              <a:rPr lang="en-US" dirty="0"/>
              <a:t>Saving face</a:t>
            </a:r>
            <a:endParaRPr lang="en-US" dirty="0"/>
          </a:p>
          <a:p>
            <a:r>
              <a:rPr lang="en-US" dirty="0"/>
              <a:t>Show emotions: anger/affection</a:t>
            </a:r>
            <a:endParaRPr lang="en-US"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3937" y="480292"/>
            <a:ext cx="8044125" cy="1077218"/>
          </a:xfrm>
          <a:prstGeom prst="rect">
            <a:avLst/>
          </a:prstGeom>
          <a:noFill/>
        </p:spPr>
        <p:txBody>
          <a:bodyPr wrap="none" rtlCol="0">
            <a:spAutoFit/>
          </a:bodyPr>
          <a:lstStyle/>
          <a:p>
            <a:pPr algn="ctr"/>
            <a:r>
              <a:rPr lang="en-US" sz="3200" dirty="0"/>
              <a:t>International Centers for Students and Scholars</a:t>
            </a:r>
            <a:endParaRPr lang="en-US" sz="3200" dirty="0"/>
          </a:p>
          <a:p>
            <a:pPr algn="ctr"/>
            <a:r>
              <a:rPr lang="en-US" sz="3200" dirty="0"/>
              <a:t>Coffee Hours</a:t>
            </a:r>
            <a:endParaRPr lang="en-US"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a:spLocks noGrp="1" noRot="1" noChangeAspect="1" noMove="1" noResize="1" noEditPoints="1" noAdjustHandles="1" noChangeArrowheads="1" noChangeShapeType="1" noTextEdit="1"/>
          </p:cNvSpPr>
          <p:nvPr/>
        </p:nvSpPr>
        <p:spPr>
          <a:xfrm>
            <a:off x="0" y="4572000"/>
            <a:ext cx="12192000" cy="2295831"/>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a:grpSpLocks noGrp="1" noRot="1" noChangeAspect="1" noMove="1" noResize="1" noUngrp="1"/>
          </p:cNvGrpSpPr>
          <p:nvPr/>
        </p:nvGrpSpPr>
        <p:grpSpPr>
          <a:xfrm>
            <a:off x="11401725" y="6229681"/>
            <a:ext cx="457200" cy="457200"/>
            <a:chOff x="11361456" y="6195813"/>
            <a:chExt cx="548640" cy="548640"/>
          </a:xfrm>
        </p:grpSpPr>
        <p:sp>
          <p:nvSpPr>
            <p:cNvPr id="44" name="Oval 43"/>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45" name="Oval 44"/>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itle 1"/>
          <p:cNvSpPr>
            <a:spLocks noGrp="1"/>
          </p:cNvSpPr>
          <p:nvPr>
            <p:ph type="title"/>
          </p:nvPr>
        </p:nvSpPr>
        <p:spPr>
          <a:xfrm>
            <a:off x="1069848" y="4846002"/>
            <a:ext cx="10058400" cy="1522993"/>
          </a:xfrm>
        </p:spPr>
        <p:txBody>
          <a:bodyPr>
            <a:normAutofit/>
          </a:bodyPr>
          <a:lstStyle/>
          <a:p>
            <a:r>
              <a:rPr lang="en-US" sz="6000" dirty="0"/>
              <a:t>Comparison discussion </a:t>
            </a:r>
            <a:endParaRPr lang="en-US" sz="6000" dirty="0"/>
          </a:p>
        </p:txBody>
      </p:sp>
      <p:graphicFrame>
        <p:nvGraphicFramePr>
          <p:cNvPr id="19" name="Content Placeholder 2"/>
          <p:cNvGraphicFramePr>
            <a:graphicFrameLocks noGrp="1"/>
          </p:cNvGraphicFramePr>
          <p:nvPr>
            <p:ph idx="1"/>
          </p:nvPr>
        </p:nvGraphicFramePr>
        <p:xfrm>
          <a:off x="643466" y="633637"/>
          <a:ext cx="10905066" cy="3294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29"/>
          <p:cNvSpPr>
            <a:spLocks noGrp="1" noRot="1" noChangeAspect="1" noMove="1" noResize="1" noEditPoints="1" noAdjustHandles="1" noChangeArrowheads="1" noChangeShapeType="1" noTextEdit="1"/>
          </p:cNvSpPr>
          <p:nvPr/>
        </p:nvSpPr>
        <p:spPr>
          <a:xfrm>
            <a:off x="920834" y="1346946"/>
            <a:ext cx="10222992" cy="80683"/>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31"/>
          <p:cNvSpPr>
            <a:spLocks noGrp="1" noRot="1" noChangeAspect="1" noMove="1" noResize="1" noEditPoints="1" noAdjustHandles="1" noChangeArrowheads="1" noChangeShapeType="1" noTextEdit="1"/>
          </p:cNvSpPr>
          <p:nvPr/>
        </p:nvSpPr>
        <p:spPr>
          <a:xfrm>
            <a:off x="920834" y="4299696"/>
            <a:ext cx="10222992" cy="80683"/>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33"/>
          <p:cNvSpPr>
            <a:spLocks noGrp="1" noRot="1" noChangeAspect="1" noMove="1" noResize="1" noEditPoints="1" noAdjustHandles="1" noChangeArrowheads="1" noChangeShapeType="1" noTextEdit="1"/>
          </p:cNvSpPr>
          <p:nvPr/>
        </p:nvSpPr>
        <p:spPr>
          <a:xfrm>
            <a:off x="920834" y="1484779"/>
            <a:ext cx="10222992" cy="2743200"/>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3" name="Group 35"/>
          <p:cNvGrpSpPr>
            <a:grpSpLocks noGrp="1" noRot="1" noChangeAspect="1" noMove="1" noResize="1" noUngrp="1"/>
          </p:cNvGrpSpPr>
          <p:nvPr/>
        </p:nvGrpSpPr>
        <p:grpSpPr>
          <a:xfrm>
            <a:off x="9649215" y="4068923"/>
            <a:ext cx="1080904" cy="1080902"/>
            <a:chOff x="9685338" y="4460675"/>
            <a:chExt cx="1080904" cy="1080902"/>
          </a:xfrm>
        </p:grpSpPr>
        <p:sp>
          <p:nvSpPr>
            <p:cNvPr id="37" name="Oval 36"/>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Lst>
              </a:blip>
              <a:srcRect/>
              <a:tile tx="0" ty="0" sx="85000" sy="85000" flip="none" algn="tl"/>
            </a:blipFill>
            <a:ln w="25400" cap="flat" cmpd="sng" algn="ctr">
              <a:noFill/>
              <a:prstDash val="solid"/>
            </a:ln>
            <a:effectLst/>
          </p:spPr>
        </p:sp>
        <p:sp>
          <p:nvSpPr>
            <p:cNvPr id="38" name="Oval 37"/>
            <p:cNvSpPr/>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54" name="Rectangle 39"/>
          <p:cNvSpPr>
            <a:spLocks noGrp="1" noRot="1" noChangeAspect="1" noMove="1" noResize="1" noEditPoints="1" noAdjustHandles="1" noChangeArrowheads="1" noChangeShapeType="1" noTextEdit="1"/>
          </p:cNvSpPr>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41"/>
          <p:cNvSpPr>
            <a:spLocks noGrp="1" noRot="1" noChangeAspect="1" noMove="1" noResize="1" noEditPoints="1" noAdjustHandles="1" noChangeArrowheads="1" noChangeShapeType="1" noTextEdit="1"/>
          </p:cNvSpPr>
          <p:nvPr/>
        </p:nvSpPr>
        <p:spPr>
          <a:xfrm>
            <a:off x="920834" y="928117"/>
            <a:ext cx="10351008" cy="80683"/>
          </a:xfrm>
          <a:prstGeom prst="rect">
            <a:avLst/>
          </a:prstGeom>
          <a:blipFill dpi="0" rotWithShape="1">
            <a:blip r:embed="rId1">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43"/>
          <p:cNvSpPr>
            <a:spLocks noGrp="1" noRot="1" noChangeAspect="1" noMove="1" noResize="1" noEditPoints="1" noAdjustHandles="1" noChangeArrowheads="1" noChangeShapeType="1" noTextEdit="1"/>
          </p:cNvSpPr>
          <p:nvPr/>
        </p:nvSpPr>
        <p:spPr>
          <a:xfrm>
            <a:off x="920834" y="5780565"/>
            <a:ext cx="10351008" cy="80683"/>
          </a:xfrm>
          <a:prstGeom prst="rect">
            <a:avLst/>
          </a:prstGeom>
          <a:blipFill dpi="0" rotWithShape="1">
            <a:blip r:embed="rId1">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5"/>
          <p:cNvSpPr>
            <a:spLocks noGrp="1" noRot="1" noChangeAspect="1" noMove="1" noResize="1" noEditPoints="1" noAdjustHandles="1" noChangeArrowheads="1" noChangeShapeType="1" noTextEdit="1"/>
          </p:cNvSpPr>
          <p:nvPr/>
        </p:nvSpPr>
        <p:spPr>
          <a:xfrm>
            <a:off x="7885470" y="1110053"/>
            <a:ext cx="3386371" cy="4580301"/>
          </a:xfrm>
          <a:prstGeom prst="rect">
            <a:avLst/>
          </a:prstGeom>
          <a:blipFill dpi="0" rotWithShape="1">
            <a:blip r:embed="rId1">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Grp="1" noRot="1" noChangeAspect="1" noMove="1" noResize="1" noEditPoints="1" noAdjustHandles="1" noChangeArrowheads="1" noChangeShapeType="1" noTextEdit="1"/>
          </p:cNvSpPr>
          <p:nvPr/>
        </p:nvSpPr>
        <p:spPr>
          <a:xfrm>
            <a:off x="9646920" y="5257800"/>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prstClr val="white"/>
              </a:solidFill>
              <a:effectLst/>
              <a:uLnTx/>
              <a:uFillTx/>
              <a:latin typeface="Rockwell Extra Bold" panose="02060903040505020403" pitchFamily="18" charset="0"/>
              <a:ea typeface="+mn-ea"/>
              <a:cs typeface="+mn-cs"/>
            </a:endParaRPr>
          </a:p>
        </p:txBody>
      </p:sp>
      <p:sp>
        <p:nvSpPr>
          <p:cNvPr id="50" name="Oval 49"/>
          <p:cNvSpPr>
            <a:spLocks noGrp="1" noRot="1" noChangeAspect="1" noMove="1" noResize="1" noEditPoints="1" noAdjustHandles="1" noChangeArrowheads="1" noChangeShapeType="1" noTextEdit="1"/>
          </p:cNvSpPr>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51560" y="1110054"/>
            <a:ext cx="6558608" cy="4580300"/>
          </a:xfrm>
        </p:spPr>
        <p:txBody>
          <a:bodyPr vert="horz" lIns="91440" tIns="45720" rIns="91440" bIns="45720" rtlCol="0" anchor="ctr">
            <a:normAutofit/>
          </a:bodyPr>
          <a:lstStyle/>
          <a:p>
            <a:pPr algn="r">
              <a:lnSpc>
                <a:spcPct val="80000"/>
              </a:lnSpc>
            </a:pPr>
            <a:r>
              <a:rPr lang="en-US" sz="8800">
                <a:blipFill dpi="0" rotWithShape="1">
                  <a:blip r:embed="rId3"/>
                  <a:srcRect/>
                  <a:tile tx="6350" ty="-127000" sx="65000" sy="64000" flip="none" algn="tl"/>
                </a:blipFill>
              </a:rPr>
              <a:t>Questions? </a:t>
            </a:r>
            <a:endParaRPr lang="en-US" sz="8800">
              <a:blipFill dpi="0" rotWithShape="1">
                <a:blip r:embed="rId3"/>
                <a:srcRect/>
                <a:tile tx="6350" ty="-127000" sx="65000" sy="64000" flip="none" algn="tl"/>
              </a:blip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p:cNvSpPr>
            <a:spLocks noGrp="1" noRot="1" noChangeAspect="1" noMove="1" noResize="1" noEditPoints="1" noAdjustHandles="1" noChangeArrowheads="1" noChangeShapeType="1" noTextEdit="1"/>
          </p:cNvSpPr>
          <p:nvPr/>
        </p:nvSpPr>
        <p:spPr>
          <a:xfrm>
            <a:off x="1438656" y="0"/>
            <a:ext cx="4653776" cy="6858000"/>
          </a:xfrm>
          <a:prstGeom prst="rect">
            <a:avLst/>
          </a:prstGeom>
          <a:blipFill dpi="0" rotWithShape="1">
            <a:blip r:embed="rId1">
              <a:alphaModFix amt="4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a:spLocks noGrp="1" noRot="1" noChangeAspect="1" noMove="1" noResize="1" noEditPoints="1" noAdjustHandles="1" noChangeArrowheads="1" noChangeShapeType="1" noTextEdit="1"/>
          </p:cNvSpPr>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2082119" y="643466"/>
            <a:ext cx="3348017" cy="5571067"/>
          </a:xfrm>
        </p:spPr>
        <p:txBody>
          <a:bodyPr>
            <a:normAutofit/>
          </a:bodyPr>
          <a:lstStyle/>
          <a:p>
            <a:r>
              <a:rPr lang="en-US" altLang="zh-CN" sz="4800">
                <a:solidFill>
                  <a:schemeClr val="tx1"/>
                </a:solidFill>
              </a:rPr>
              <a:t>Thank you!</a:t>
            </a:r>
            <a:endParaRPr lang="en-US" sz="4800">
              <a:solidFill>
                <a:schemeClr val="tx1"/>
              </a:solidFill>
            </a:endParaRPr>
          </a:p>
        </p:txBody>
      </p:sp>
      <p:sp>
        <p:nvSpPr>
          <p:cNvPr id="10" name="Content Placeholder 9"/>
          <p:cNvSpPr>
            <a:spLocks noGrp="1"/>
          </p:cNvSpPr>
          <p:nvPr>
            <p:ph idx="1"/>
          </p:nvPr>
        </p:nvSpPr>
        <p:spPr>
          <a:xfrm>
            <a:off x="6772315" y="643467"/>
            <a:ext cx="4534781" cy="5571066"/>
          </a:xfrm>
        </p:spPr>
        <p:txBody>
          <a:bodyPr anchor="ctr">
            <a:normAutofit/>
          </a:bodyPr>
          <a:lstStyle/>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International Center for Students and Scholars (2019)                       </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76885" y="901065"/>
            <a:ext cx="10971530" cy="1153795"/>
          </a:xfrm>
        </p:spPr>
        <p:txBody>
          <a:bodyPr>
            <a:normAutofit fontScale="90000"/>
          </a:bodyPr>
          <a:p>
            <a:r>
              <a:rPr lang="en-US">
                <a:solidFill>
                  <a:schemeClr val="tx1"/>
                </a:solidFill>
                <a:sym typeface="+mn-ea"/>
              </a:rPr>
              <a:t>   Chinese luna new year</a:t>
            </a:r>
            <a:br>
              <a:rPr lang="en-US">
                <a:solidFill>
                  <a:schemeClr val="tx1"/>
                </a:solidFill>
              </a:rPr>
            </a:br>
            <a:endParaRPr lang="zh-CN" altLang="en-US"/>
          </a:p>
        </p:txBody>
      </p:sp>
      <p:sp>
        <p:nvSpPr>
          <p:cNvPr id="3" name="文本占位符 2"/>
          <p:cNvSpPr>
            <a:spLocks noGrp="1"/>
          </p:cNvSpPr>
          <p:nvPr>
            <p:ph type="body" idx="1"/>
          </p:nvPr>
        </p:nvSpPr>
        <p:spPr>
          <a:xfrm>
            <a:off x="592455" y="1726565"/>
            <a:ext cx="10626090" cy="4360545"/>
          </a:xfrm>
        </p:spPr>
        <p:txBody>
          <a:bodyPr/>
          <a:p>
            <a:pPr marL="571500" indent="-571500">
              <a:buFont typeface="Arial" panose="020B0604020202020204" pitchFamily="34" charset="0"/>
              <a:buChar char="•"/>
            </a:pPr>
            <a:r>
              <a:rPr lang="en-US" sz="3600" dirty="0" err="1">
                <a:sym typeface="+mn-ea"/>
              </a:rPr>
              <a:t>Reunion</a:t>
            </a:r>
            <a:endParaRPr lang="en-US" sz="3600" dirty="0" err="1">
              <a:sym typeface="+mn-ea"/>
            </a:endParaRPr>
          </a:p>
          <a:p>
            <a:pPr>
              <a:buFont typeface="Arial" panose="020B0604020202020204" pitchFamily="34" charset="0"/>
            </a:pPr>
            <a:endParaRPr lang="en-US" sz="3600" dirty="0" err="1">
              <a:sym typeface="+mn-ea"/>
            </a:endParaRPr>
          </a:p>
          <a:p>
            <a:pPr marL="571500" indent="-571500">
              <a:buFont typeface="Arial" panose="020B0604020202020204" pitchFamily="34" charset="0"/>
              <a:buChar char="•"/>
            </a:pPr>
            <a:r>
              <a:rPr lang="en-US" sz="3600" dirty="0">
                <a:sym typeface="+mn-ea"/>
              </a:rPr>
              <a:t>NewYear Eve Dinner</a:t>
            </a:r>
            <a:endParaRPr lang="en-US" sz="3600" dirty="0">
              <a:sym typeface="+mn-ea"/>
            </a:endParaRPr>
          </a:p>
          <a:p>
            <a:pPr marL="571500" indent="-571500">
              <a:buFont typeface="Arial" panose="020B0604020202020204" pitchFamily="34" charset="0"/>
              <a:buChar char="•"/>
            </a:pPr>
            <a:endParaRPr lang="en-US" sz="3600" dirty="0">
              <a:sym typeface="+mn-ea"/>
            </a:endParaRPr>
          </a:p>
          <a:p>
            <a:pPr marL="571500" indent="-571500">
              <a:buFont typeface="Arial" panose="020B0604020202020204" pitchFamily="34" charset="0"/>
              <a:buChar char="•"/>
            </a:pPr>
            <a:r>
              <a:rPr lang="en-US" sz="3600" dirty="0">
                <a:sym typeface="+mn-ea"/>
              </a:rPr>
              <a:t>Red pack</a:t>
            </a:r>
            <a:endParaRPr lang="en-US" sz="3600" dirty="0"/>
          </a:p>
          <a:p>
            <a:pPr marL="571500" indent="-571500">
              <a:buFont typeface="Arial" panose="020B0604020202020204" pitchFamily="34" charset="0"/>
              <a:buChar char="•"/>
            </a:pPr>
            <a:endParaRPr lang="en-US" sz="3600" dirty="0"/>
          </a:p>
          <a:p>
            <a:pPr marL="571500" indent="-571500"/>
            <a:endParaRPr lang="en-US" sz="3600" dirty="0" err="1"/>
          </a:p>
          <a:p>
            <a:endParaRPr lang="zh-CN" altLang="en-US" sz="3600"/>
          </a:p>
        </p:txBody>
      </p:sp>
      <p:pic>
        <p:nvPicPr>
          <p:cNvPr id="4" name="图片 3"/>
          <p:cNvPicPr>
            <a:picLocks noChangeAspect="1"/>
          </p:cNvPicPr>
          <p:nvPr/>
        </p:nvPicPr>
        <p:blipFill>
          <a:blip r:embed="rId1"/>
          <a:stretch>
            <a:fillRect/>
          </a:stretch>
        </p:blipFill>
        <p:spPr>
          <a:xfrm>
            <a:off x="6129020" y="1253490"/>
            <a:ext cx="6029960" cy="3703320"/>
          </a:xfrm>
          <a:prstGeom prst="rect">
            <a:avLst/>
          </a:prstGeom>
        </p:spPr>
      </p:pic>
      <p:pic>
        <p:nvPicPr>
          <p:cNvPr id="5" name="图片 4"/>
          <p:cNvPicPr>
            <a:picLocks noChangeAspect="1"/>
          </p:cNvPicPr>
          <p:nvPr/>
        </p:nvPicPr>
        <p:blipFill>
          <a:blip r:embed="rId2"/>
          <a:stretch>
            <a:fillRect/>
          </a:stretch>
        </p:blipFill>
        <p:spPr>
          <a:xfrm>
            <a:off x="6129020" y="4956810"/>
            <a:ext cx="6030595" cy="1923415"/>
          </a:xfrm>
          <a:prstGeom prst="rect">
            <a:avLst/>
          </a:prstGeom>
        </p:spPr>
      </p:pic>
      <p:pic>
        <p:nvPicPr>
          <p:cNvPr id="6" name="图片 5"/>
          <p:cNvPicPr>
            <a:picLocks noChangeAspect="1"/>
          </p:cNvPicPr>
          <p:nvPr/>
        </p:nvPicPr>
        <p:blipFill>
          <a:blip r:embed="rId3"/>
          <a:stretch>
            <a:fillRect/>
          </a:stretch>
        </p:blipFill>
        <p:spPr>
          <a:xfrm>
            <a:off x="649605" y="4891405"/>
            <a:ext cx="5479415" cy="19888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of China</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 What is the color that represents Chinese culture?</a:t>
            </a:r>
            <a:endParaRPr lang="en-US" dirty="0"/>
          </a:p>
          <a:p>
            <a:pPr lvl="1">
              <a:buFont typeface="Arial" panose="020B0604020202020204" pitchFamily="34" charset="0"/>
              <a:buChar char="•"/>
            </a:pPr>
            <a:r>
              <a:rPr lang="en-US" dirty="0"/>
              <a:t>Red </a:t>
            </a:r>
            <a:endParaRPr lang="en-US" dirty="0"/>
          </a:p>
          <a:p>
            <a:pPr lvl="2">
              <a:buFont typeface="Arial" panose="020B0604020202020204" pitchFamily="34" charset="0"/>
              <a:buChar char="•"/>
            </a:pPr>
            <a:r>
              <a:rPr lang="en-US" dirty="0"/>
              <a:t>it’s considered a lucky color in china</a:t>
            </a:r>
            <a:endParaRPr lang="en-US" dirty="0"/>
          </a:p>
          <a:p>
            <a:pPr lvl="2">
              <a:buFont typeface="Arial" panose="020B0604020202020204" pitchFamily="34" charset="0"/>
              <a:buChar char="•"/>
            </a:pPr>
            <a:r>
              <a:rPr lang="en-US" dirty="0"/>
              <a:t>It represents beauty, happiness and good fortune</a:t>
            </a:r>
            <a:endParaRPr lang="en-US" dirty="0"/>
          </a:p>
          <a:p>
            <a:pPr lvl="2">
              <a:buFont typeface="Arial" panose="020B0604020202020204" pitchFamily="34" charset="0"/>
              <a:buChar char="•"/>
            </a:pPr>
            <a:r>
              <a:rPr lang="en-US" dirty="0"/>
              <a:t>People wear red in weddings</a:t>
            </a:r>
            <a:endParaRPr lang="en-US" dirty="0"/>
          </a:p>
          <a:p>
            <a:pPr lvl="2">
              <a:buFont typeface="Arial" panose="020B0604020202020204" pitchFamily="34" charset="0"/>
              <a:buChar char="•"/>
            </a:pPr>
            <a:r>
              <a:rPr lang="en-US" dirty="0"/>
              <a:t>Red envelopes are giving out during Chinese New Year</a:t>
            </a:r>
            <a:endParaRPr lang="en-US" dirty="0"/>
          </a:p>
          <a:p>
            <a:pPr>
              <a:buFont typeface="Arial" panose="020B0604020202020204" pitchFamily="34" charset="0"/>
              <a:buChar char="•"/>
            </a:pPr>
            <a:r>
              <a:rPr lang="en-US" dirty="0"/>
              <a:t> Why? What does red mean to you?</a:t>
            </a:r>
            <a:endParaRPr lang="en-US"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28777" y="4468969"/>
            <a:ext cx="3584621" cy="215077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00" y="4468968"/>
            <a:ext cx="3696055" cy="20697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529" y="4468969"/>
            <a:ext cx="2127522" cy="21275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 y="484632"/>
            <a:ext cx="8131302" cy="1609344"/>
          </a:xfrm>
        </p:spPr>
        <p:txBody>
          <a:bodyPr/>
          <a:lstStyle/>
          <a:p>
            <a:r>
              <a:rPr lang="en-US" dirty="0"/>
              <a:t>The Kingdom of Saudi Arabia</a:t>
            </a:r>
            <a:endParaRPr lang="en-US" dirty="0"/>
          </a:p>
        </p:txBody>
      </p:sp>
      <p:pic>
        <p:nvPicPr>
          <p:cNvPr id="5" name="Picture 4"/>
          <p:cNvPicPr>
            <a:picLocks noChangeAspect="1"/>
          </p:cNvPicPr>
          <p:nvPr/>
        </p:nvPicPr>
        <p:blipFill>
          <a:blip r:embed="rId1"/>
          <a:stretch>
            <a:fillRect/>
          </a:stretch>
        </p:blipFill>
        <p:spPr>
          <a:xfrm>
            <a:off x="7674965" y="0"/>
            <a:ext cx="4517036" cy="6858000"/>
          </a:xfrm>
          <a:prstGeom prst="rect">
            <a:avLst/>
          </a:prstGeom>
        </p:spPr>
      </p:pic>
      <p:pic>
        <p:nvPicPr>
          <p:cNvPr id="7" name="Picture 6"/>
          <p:cNvPicPr>
            <a:picLocks noChangeAspect="1"/>
          </p:cNvPicPr>
          <p:nvPr/>
        </p:nvPicPr>
        <p:blipFill>
          <a:blip r:embed="rId2"/>
          <a:stretch>
            <a:fillRect/>
          </a:stretch>
        </p:blipFill>
        <p:spPr>
          <a:xfrm>
            <a:off x="1" y="4045790"/>
            <a:ext cx="3397114" cy="2812210"/>
          </a:xfrm>
          <a:prstGeom prst="rect">
            <a:avLst/>
          </a:prstGeom>
        </p:spPr>
      </p:pic>
      <p:pic>
        <p:nvPicPr>
          <p:cNvPr id="9" name="Picture 8"/>
          <p:cNvPicPr>
            <a:picLocks noChangeAspect="1"/>
          </p:cNvPicPr>
          <p:nvPr/>
        </p:nvPicPr>
        <p:blipFill>
          <a:blip r:embed="rId3"/>
          <a:stretch>
            <a:fillRect/>
          </a:stretch>
        </p:blipFill>
        <p:spPr>
          <a:xfrm>
            <a:off x="3397115" y="4152275"/>
            <a:ext cx="4277850" cy="2705723"/>
          </a:xfrm>
          <a:prstGeom prst="rect">
            <a:avLst/>
          </a:prstGeom>
        </p:spPr>
      </p:pic>
      <p:pic>
        <p:nvPicPr>
          <p:cNvPr id="10" name="Picture 9" descr="Image result for saudi arab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9596" y="1812980"/>
            <a:ext cx="2232808" cy="2232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audi Arabia Culture and Heritage Sites">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681318" y="383241"/>
            <a:ext cx="10865223" cy="61116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of Saudi Arabia and </a:t>
            </a:r>
            <a:br>
              <a:rPr lang="en-US" dirty="0"/>
            </a:br>
            <a:r>
              <a:rPr lang="en-US" dirty="0"/>
              <a:t>flag</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 What is the color that represents Saudi culture?</a:t>
            </a:r>
            <a:endParaRPr lang="en-US" dirty="0"/>
          </a:p>
          <a:p>
            <a:pPr lvl="1">
              <a:buFont typeface="Arial" panose="020B0604020202020204" pitchFamily="34" charset="0"/>
              <a:buChar char="•"/>
            </a:pPr>
            <a:r>
              <a:rPr lang="en-US" dirty="0"/>
              <a:t>Green ( a color that globally used to represent Islam</a:t>
            </a:r>
            <a:endParaRPr lang="en-US" dirty="0"/>
          </a:p>
          <a:p>
            <a:pPr lvl="1">
              <a:buFont typeface="Arial" panose="020B0604020202020204" pitchFamily="34" charset="0"/>
              <a:buChar char="•"/>
            </a:pPr>
            <a:r>
              <a:rPr lang="en-US" dirty="0"/>
              <a:t>The writing on the flag “</a:t>
            </a:r>
            <a:r>
              <a:rPr lang="ar-SA" dirty="0"/>
              <a:t>لَا إِلٰهَ إِلَّا الله مُحَمَّدٌ رَسُولُ الله</a:t>
            </a:r>
            <a:r>
              <a:rPr lang="en-US" dirty="0"/>
              <a:t> “ </a:t>
            </a:r>
            <a:endParaRPr lang="en-US" dirty="0"/>
          </a:p>
          <a:p>
            <a:r>
              <a:rPr lang="en-US" dirty="0" err="1"/>
              <a:t>lā</a:t>
            </a:r>
            <a:r>
              <a:rPr lang="en-US" dirty="0"/>
              <a:t> </a:t>
            </a:r>
            <a:r>
              <a:rPr lang="en-US" dirty="0" err="1"/>
              <a:t>ʾilāha</a:t>
            </a:r>
            <a:r>
              <a:rPr lang="en-US" dirty="0"/>
              <a:t> </a:t>
            </a:r>
            <a:r>
              <a:rPr lang="en-US" dirty="0" err="1"/>
              <a:t>ʾillā-llāh</a:t>
            </a:r>
            <a:r>
              <a:rPr lang="en-US" dirty="0"/>
              <a:t>, </a:t>
            </a:r>
            <a:r>
              <a:rPr lang="en-US" dirty="0" err="1"/>
              <a:t>muhammadun</a:t>
            </a:r>
            <a:r>
              <a:rPr lang="en-US" dirty="0"/>
              <a:t> </a:t>
            </a:r>
            <a:r>
              <a:rPr lang="en-US" dirty="0" err="1"/>
              <a:t>rasūlu-llāh</a:t>
            </a:r>
            <a:endParaRPr lang="en-US" dirty="0"/>
          </a:p>
          <a:p>
            <a:r>
              <a:rPr lang="en-US" dirty="0"/>
              <a:t>There is no god but God; Muhammad is the Messenger of God.“</a:t>
            </a:r>
            <a:endParaRPr lang="en-US" dirty="0"/>
          </a:p>
          <a:p>
            <a:r>
              <a:rPr lang="en-US" dirty="0"/>
              <a:t>The sword</a:t>
            </a:r>
            <a:endParaRPr lang="en-US" dirty="0"/>
          </a:p>
          <a:p>
            <a:r>
              <a:rPr lang="en-US" dirty="0"/>
              <a:t>The flag never to be lowered to half-mast</a:t>
            </a:r>
            <a:endParaRPr lang="en-US" dirty="0"/>
          </a:p>
        </p:txBody>
      </p:sp>
      <p:pic>
        <p:nvPicPr>
          <p:cNvPr id="1026" name="Picture 2" descr="Image result for saudi fla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6000" y="179088"/>
            <a:ext cx="2895600" cy="1933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0357" y="1688133"/>
            <a:ext cx="2830364" cy="612591"/>
          </a:xfrm>
        </p:spPr>
        <p:txBody>
          <a:bodyPr>
            <a:normAutofit fontScale="77500" lnSpcReduction="20000"/>
          </a:bodyPr>
          <a:lstStyle/>
          <a:p>
            <a:r>
              <a:rPr lang="en-US" dirty="0"/>
              <a:t>Flag of the Abbasid Caliphate, from 750 to 1517.f</a:t>
            </a:r>
            <a:endParaRPr lang="en-US" dirty="0"/>
          </a:p>
        </p:txBody>
      </p:sp>
      <p:sp>
        <p:nvSpPr>
          <p:cNvPr id="4" name="Content Placeholder 2"/>
          <p:cNvSpPr txBox="1"/>
          <p:nvPr/>
        </p:nvSpPr>
        <p:spPr>
          <a:xfrm>
            <a:off x="605160" y="1624937"/>
            <a:ext cx="2830364" cy="61259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the Umayyad Caliphate, from 661 to 750.</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6" name="Content Placeholder 2"/>
          <p:cNvSpPr txBox="1"/>
          <p:nvPr/>
        </p:nvSpPr>
        <p:spPr>
          <a:xfrm>
            <a:off x="6948219" y="1624937"/>
            <a:ext cx="2830364" cy="61259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the Emirate of </a:t>
            </a: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Ha'il</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from 1835 to 1920.</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7" name="Content Placeholder 2"/>
          <p:cNvSpPr txBox="1"/>
          <p:nvPr/>
        </p:nvSpPr>
        <p:spPr>
          <a:xfrm>
            <a:off x="7031496" y="3222653"/>
            <a:ext cx="2830364" cy="109129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the Second Saudi State from 1824 to 1891</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8" name="Content Placeholder 2"/>
          <p:cNvSpPr txBox="1"/>
          <p:nvPr/>
        </p:nvSpPr>
        <p:spPr>
          <a:xfrm>
            <a:off x="3818328" y="3356950"/>
            <a:ext cx="2830364" cy="61259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the First Saudi State, from 1744 to 1818.</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9" name="Content Placeholder 2"/>
          <p:cNvSpPr txBox="1"/>
          <p:nvPr/>
        </p:nvSpPr>
        <p:spPr>
          <a:xfrm>
            <a:off x="9778583" y="3310231"/>
            <a:ext cx="2830364" cy="6125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Nejd from 1921 to 1926</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0" name="Content Placeholder 2"/>
          <p:cNvSpPr txBox="1"/>
          <p:nvPr/>
        </p:nvSpPr>
        <p:spPr>
          <a:xfrm>
            <a:off x="435272" y="4682702"/>
            <a:ext cx="2830364" cy="61259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fFlag</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of Nejd from 1926 to 1932, with a white border and no sword.</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1" name="Content Placeholder 2"/>
          <p:cNvSpPr txBox="1"/>
          <p:nvPr/>
        </p:nvSpPr>
        <p:spPr>
          <a:xfrm>
            <a:off x="435272" y="3310232"/>
            <a:ext cx="2830364" cy="61259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the Emirate of </a:t>
            </a: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Ha'il</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from 1920 to 1921.</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3" name="Content Placeholder 2"/>
          <p:cNvSpPr txBox="1"/>
          <p:nvPr/>
        </p:nvSpPr>
        <p:spPr>
          <a:xfrm>
            <a:off x="3818328" y="4755401"/>
            <a:ext cx="2830364" cy="61259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the First Saudi State, from 1744 to 1818.</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4" name="Content Placeholder 2"/>
          <p:cNvSpPr txBox="1"/>
          <p:nvPr/>
        </p:nvSpPr>
        <p:spPr>
          <a:xfrm>
            <a:off x="7031496" y="5995063"/>
            <a:ext cx="2830364" cy="61259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a:t>
            </a: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Idrisid</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Emirate of </a:t>
            </a: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Asir</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from 1906 to 1934.</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5" name="Content Placeholder 2"/>
          <p:cNvSpPr txBox="1"/>
          <p:nvPr/>
        </p:nvSpPr>
        <p:spPr>
          <a:xfrm>
            <a:off x="3818328" y="6032802"/>
            <a:ext cx="2830364" cy="6125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Hejaz from 1920 to 1926..</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6" name="Content Placeholder 2"/>
          <p:cNvSpPr txBox="1"/>
          <p:nvPr/>
        </p:nvSpPr>
        <p:spPr>
          <a:xfrm>
            <a:off x="7031496" y="4682701"/>
            <a:ext cx="2830364" cy="6125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Provisional Flag of Hejaz, 1916 to 1917.</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7" name="Content Placeholder 2"/>
          <p:cNvSpPr txBox="1"/>
          <p:nvPr/>
        </p:nvSpPr>
        <p:spPr>
          <a:xfrm>
            <a:off x="605160" y="6033312"/>
            <a:ext cx="2830364" cy="6125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Hejaz from 1917 to 1920</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8" name="Content Placeholder 2"/>
          <p:cNvSpPr txBox="1"/>
          <p:nvPr/>
        </p:nvSpPr>
        <p:spPr>
          <a:xfrm>
            <a:off x="9556230" y="6032801"/>
            <a:ext cx="2830364" cy="6125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Flag of Upper </a:t>
            </a: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Asir</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from 1918 to 1923.</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2050" name="Picture 2" descr="https://upload.wikimedia.org/wikipedia/commons/thumb/7/71/Flag_of_Ha%27il_1920.svg/120px-Flag_of_Ha%27il_1920.svg.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8954" y="2371323"/>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6/60/Flag_of_the_First_Saudi_State.svg/120px-Flag_of_the_First_Saudi_Stat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301" y="2449326"/>
            <a:ext cx="11430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6/62/Flag_of_the_Second_Saudi_State.svg/120px-Flag_of_the_Second_Saudi_Stat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410" y="2357220"/>
            <a:ext cx="11430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4/45/Flag_of_Nejd_%281921%29.svg/120px-Flag_of_Nejd_%281921%29.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3248" y="2371323"/>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e/e4/Flag_of_Nejd_%281926%29.svg/120px-Flag_of_Nejd_%281926%29.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609" y="3834129"/>
            <a:ext cx="1143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4/43/Red_flag.svg/120px-Red_flag.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196" y="3922822"/>
            <a:ext cx="1143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upload.wikimedia.org/wikipedia/commons/thumb/7/77/Flag_of_Hejaz_1917.svg/120px-Flag_of_Hejaz_1917.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6678" y="3951237"/>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upload.wikimedia.org/wikipedia/commons/thumb/6/68/Flag_of_Hejaz_1920.svg/120px-Flag_of_Hejaz_1920.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954" y="5233063"/>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upload.wikimedia.org/wikipedia/commons/thumb/6/61/Flag_of_Hejaz_1926.svg/120px-Flag_of_Hejaz_1926.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4039" y="5328313"/>
            <a:ext cx="1143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upload.wikimedia.org/wikipedia/commons/thumb/f/fb/Flag_of_Asir.svg/120px-Flag_of_Asir.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1901" y="5295292"/>
            <a:ext cx="1143000" cy="4748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upload.wikimedia.org/wikipedia/commons/thumb/1/1c/Flag_of_Upper_Asir.svg/120px-Flag_of_Upper_Asir.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41546" y="5282044"/>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upload.wikimedia.org/wikipedia/commons/thumb/2/20/Umayyad_Flag.svg/120px-Umayyad_Flag.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8954" y="846624"/>
            <a:ext cx="1143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s://upload.wikimedia.org/wikipedia/commons/thumb/8/8e/Abbassid_banner.svg/120px-Abbassid_banner.sv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4013" y="761773"/>
            <a:ext cx="1143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s://upload.wikimedia.org/wikipedia/commons/thumb/1/17/Flag_of_the_Emirate_of_Ha%27il.svg/120px-Flag_of_the_Emirate_of_Ha%27il.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6410" y="737087"/>
            <a:ext cx="1143000" cy="790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0</TotalTime>
  <Words>5300</Words>
  <Application>WPS 演示</Application>
  <PresentationFormat>Widescreen</PresentationFormat>
  <Paragraphs>277</Paragraphs>
  <Slides>37</Slides>
  <Notes>4</Notes>
  <HiddenSlides>0</HiddenSlides>
  <MMClips>3</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37</vt:i4>
      </vt:variant>
    </vt:vector>
  </HeadingPairs>
  <TitlesOfParts>
    <vt:vector size="60" baseType="lpstr">
      <vt:lpstr>Arial</vt:lpstr>
      <vt:lpstr>宋体</vt:lpstr>
      <vt:lpstr>Wingdings</vt:lpstr>
      <vt:lpstr>Wingdings 3</vt:lpstr>
      <vt:lpstr>Trebuchet MS</vt:lpstr>
      <vt:lpstr>Corbel</vt:lpstr>
      <vt:lpstr>Century Schoolbook</vt:lpstr>
      <vt:lpstr>Rockwell Extra Bold</vt:lpstr>
      <vt:lpstr>Calibri</vt:lpstr>
      <vt:lpstr>Rockwell Condensed</vt:lpstr>
      <vt:lpstr>Rockwell</vt:lpstr>
      <vt:lpstr>微软雅黑</vt:lpstr>
      <vt:lpstr>Arial Unicode MS</vt:lpstr>
      <vt:lpstr>方正姚体</vt:lpstr>
      <vt:lpstr>等线</vt:lpstr>
      <vt:lpstr>Baskerville Old Face</vt:lpstr>
      <vt:lpstr>Calibri</vt:lpstr>
      <vt:lpstr>Yu Gothic</vt:lpstr>
      <vt:lpstr>Tahoma</vt:lpstr>
      <vt:lpstr>华文新魏</vt:lpstr>
      <vt:lpstr>Wood Type</vt:lpstr>
      <vt:lpstr>Facet</vt:lpstr>
      <vt:lpstr>Feathered</vt:lpstr>
      <vt:lpstr>Multicultural Perspective</vt:lpstr>
      <vt:lpstr>PowerPoint 演示文稿</vt:lpstr>
      <vt:lpstr>China</vt:lpstr>
      <vt:lpstr>PowerPoint 演示文稿</vt:lpstr>
      <vt:lpstr>Color of China</vt:lpstr>
      <vt:lpstr>The Kingdom of Saudi Arabia</vt:lpstr>
      <vt:lpstr>PowerPoint 演示文稿</vt:lpstr>
      <vt:lpstr>Color of Saudi Arabia and  flag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Clothing in Saudi Arabia</vt:lpstr>
      <vt:lpstr>PowerPoint 演示文稿</vt:lpstr>
      <vt:lpstr>Ethnic Groups in China </vt:lpstr>
      <vt:lpstr>Clothing in China</vt:lpstr>
      <vt:lpstr>Food in china</vt:lpstr>
      <vt:lpstr>Food in China</vt:lpstr>
      <vt:lpstr>Traditional Chinese food</vt:lpstr>
      <vt:lpstr>Where to go for authentic Chinese food?</vt:lpstr>
      <vt:lpstr>PowerPoint 演示文稿</vt:lpstr>
      <vt:lpstr>Food</vt:lpstr>
      <vt:lpstr>Holidays</vt:lpstr>
      <vt:lpstr>Holidays</vt:lpstr>
      <vt:lpstr>PowerPoint 演示文稿</vt:lpstr>
      <vt:lpstr>PowerPoint 演示文稿</vt:lpstr>
      <vt:lpstr>Four Levels of Culture</vt:lpstr>
      <vt:lpstr>PowerPoint 演示文稿</vt:lpstr>
      <vt:lpstr>Cross-culture checklist</vt:lpstr>
      <vt:lpstr>PowerPoint 演示文稿</vt:lpstr>
      <vt:lpstr>Comparison discussion </vt:lpstr>
      <vt:lpstr>Questions? </vt:lpstr>
      <vt:lpstr>Thank you!</vt:lpstr>
    </vt:vector>
  </TitlesOfParts>
  <Company>University of Bridgeport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Multicultural Perspective</dc:title>
  <dc:creator>Anna Lockshier</dc:creator>
  <cp:lastModifiedBy>frank</cp:lastModifiedBy>
  <cp:revision>84</cp:revision>
  <dcterms:created xsi:type="dcterms:W3CDTF">2018-02-22T14:14:00Z</dcterms:created>
  <dcterms:modified xsi:type="dcterms:W3CDTF">2019-02-25T14:55:19Z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