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3"/>
  </p:sldMasterIdLst>
  <p:sldIdLst>
    <p:sldId id="688" r:id="rId4"/>
    <p:sldId id="691" r:id="rId5"/>
    <p:sldId id="693" r:id="rId6"/>
    <p:sldId id="719" r:id="rId7"/>
    <p:sldId id="724" r:id="rId8"/>
    <p:sldId id="725" r:id="rId9"/>
    <p:sldId id="722" r:id="rId10"/>
    <p:sldId id="723" r:id="rId11"/>
    <p:sldId id="720" r:id="rId12"/>
    <p:sldId id="721" r:id="rId13"/>
  </p:sldIdLst>
  <p:sldSz cx="12192000" cy="6858000"/>
  <p:notesSz cx="6858000" cy="9144000"/>
  <p:embeddedFontLst>
    <p:embeddedFont>
      <p:font typeface="DengXian" panose="02010600030101010101" charset="-122"/>
      <p:regular r:id="rId17"/>
    </p:embeddedFont>
    <p:embeddedFont>
      <p:font typeface="Arial Rounded MT Bold" panose="020F0704030504030204" charset="0"/>
      <p:regular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783A"/>
    <a:srgbClr val="7CB746"/>
    <a:srgbClr val="DFF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41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896747" y="6256370"/>
            <a:ext cx="4404903" cy="430851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/>
            <a:r>
              <a:rPr lang="id-ID" sz="1200" dirty="0">
                <a:solidFill>
                  <a:schemeClr val="accent1"/>
                </a:solidFill>
                <a:latin typeface="Lato Light"/>
                <a:cs typeface="Lato Light"/>
              </a:rPr>
              <a:t>www.companyname.com</a:t>
            </a:r>
            <a:endParaRPr lang="id-ID" sz="1200" dirty="0">
              <a:solidFill>
                <a:schemeClr val="accent1"/>
              </a:solidFill>
              <a:latin typeface="Lato Light"/>
              <a:cs typeface="Lato Light"/>
            </a:endParaRPr>
          </a:p>
          <a:p>
            <a:pPr algn="ctr"/>
            <a:r>
              <a:rPr lang="en-US" sz="1000" dirty="0">
                <a:solidFill>
                  <a:schemeClr val="tx2"/>
                </a:solidFill>
                <a:latin typeface="Lato Light"/>
                <a:cs typeface="Lato Light"/>
              </a:rPr>
              <a:t>© 2016 </a:t>
            </a:r>
            <a:r>
              <a:rPr lang="en-US" sz="1000" dirty="0" err="1">
                <a:solidFill>
                  <a:schemeClr val="tx2"/>
                </a:solidFill>
                <a:latin typeface="Lato Light"/>
                <a:cs typeface="Lato Light"/>
              </a:rPr>
              <a:t>Motagua</a:t>
            </a:r>
            <a:r>
              <a:rPr lang="en-US" sz="1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  <a:r>
              <a:rPr lang="id-ID" sz="1000" dirty="0">
                <a:solidFill>
                  <a:schemeClr val="tx2"/>
                </a:solidFill>
                <a:latin typeface="Lato Light"/>
                <a:cs typeface="Lato Light"/>
              </a:rPr>
              <a:t>PowerPoint Multipurpose Theme</a:t>
            </a:r>
            <a:r>
              <a:rPr lang="en-US" sz="1000" dirty="0">
                <a:solidFill>
                  <a:schemeClr val="tx2"/>
                </a:solidFill>
                <a:latin typeface="Lato Light"/>
                <a:cs typeface="Lato Light"/>
              </a:rPr>
              <a:t>. All Rights Reserved. </a:t>
            </a:r>
            <a:endParaRPr lang="id-ID" sz="100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512878" y="236686"/>
            <a:ext cx="479630" cy="479505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/>
            <a:endParaRPr lang="en-US" sz="9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49028" y="303535"/>
            <a:ext cx="421838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1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36"/>
          <p:cNvSpPr/>
          <p:nvPr userDrawn="1"/>
        </p:nvSpPr>
        <p:spPr bwMode="auto">
          <a:xfrm flipH="1">
            <a:off x="368149" y="358870"/>
            <a:ext cx="603530" cy="783806"/>
          </a:xfrm>
          <a:custGeom>
            <a:avLst/>
            <a:gdLst>
              <a:gd name="T0" fmla="*/ 186 w 226"/>
              <a:gd name="T1" fmla="*/ 210 h 280"/>
              <a:gd name="T2" fmla="*/ 202 w 226"/>
              <a:gd name="T3" fmla="*/ 244 h 280"/>
              <a:gd name="T4" fmla="*/ 189 w 226"/>
              <a:gd name="T5" fmla="*/ 278 h 280"/>
              <a:gd name="T6" fmla="*/ 190 w 226"/>
              <a:gd name="T7" fmla="*/ 244 h 280"/>
              <a:gd name="T8" fmla="*/ 170 w 226"/>
              <a:gd name="T9" fmla="*/ 215 h 280"/>
              <a:gd name="T10" fmla="*/ 63 w 226"/>
              <a:gd name="T11" fmla="*/ 189 h 280"/>
              <a:gd name="T12" fmla="*/ 0 w 226"/>
              <a:gd name="T13" fmla="*/ 48 h 280"/>
              <a:gd name="T14" fmla="*/ 195 w 226"/>
              <a:gd name="T15" fmla="*/ 74 h 280"/>
              <a:gd name="T16" fmla="*/ 193 w 226"/>
              <a:gd name="T17" fmla="*/ 197 h 280"/>
              <a:gd name="T18" fmla="*/ 104 w 226"/>
              <a:gd name="T19" fmla="*/ 94 h 280"/>
              <a:gd name="T20" fmla="*/ 186 w 226"/>
              <a:gd name="T21" fmla="*/ 21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6" h="280">
                <a:moveTo>
                  <a:pt x="186" y="210"/>
                </a:moveTo>
                <a:cubicBezTo>
                  <a:pt x="186" y="210"/>
                  <a:pt x="194" y="223"/>
                  <a:pt x="202" y="244"/>
                </a:cubicBezTo>
                <a:cubicBezTo>
                  <a:pt x="209" y="263"/>
                  <a:pt x="206" y="280"/>
                  <a:pt x="189" y="278"/>
                </a:cubicBezTo>
                <a:cubicBezTo>
                  <a:pt x="173" y="275"/>
                  <a:pt x="196" y="258"/>
                  <a:pt x="190" y="244"/>
                </a:cubicBezTo>
                <a:cubicBezTo>
                  <a:pt x="182" y="224"/>
                  <a:pt x="171" y="215"/>
                  <a:pt x="170" y="215"/>
                </a:cubicBezTo>
                <a:cubicBezTo>
                  <a:pt x="145" y="219"/>
                  <a:pt x="95" y="222"/>
                  <a:pt x="63" y="189"/>
                </a:cubicBezTo>
                <a:cubicBezTo>
                  <a:pt x="18" y="145"/>
                  <a:pt x="46" y="79"/>
                  <a:pt x="0" y="48"/>
                </a:cubicBezTo>
                <a:cubicBezTo>
                  <a:pt x="75" y="0"/>
                  <a:pt x="163" y="25"/>
                  <a:pt x="195" y="74"/>
                </a:cubicBezTo>
                <a:cubicBezTo>
                  <a:pt x="226" y="120"/>
                  <a:pt x="206" y="173"/>
                  <a:pt x="193" y="197"/>
                </a:cubicBezTo>
                <a:cubicBezTo>
                  <a:pt x="193" y="197"/>
                  <a:pt x="134" y="103"/>
                  <a:pt x="104" y="94"/>
                </a:cubicBezTo>
                <a:cubicBezTo>
                  <a:pt x="139" y="128"/>
                  <a:pt x="186" y="210"/>
                  <a:pt x="186" y="210"/>
                </a:cubicBezTo>
                <a:close/>
              </a:path>
            </a:pathLst>
          </a:custGeom>
          <a:solidFill>
            <a:srgbClr val="1E783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15110" y="988787"/>
            <a:ext cx="60373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30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  <a:cs typeface="+mn-cs"/>
              </a:rPr>
              <a:t>The Most Beautiful Rural Tourism</a:t>
            </a:r>
            <a:endParaRPr kumimoji="0" lang="zh-CN" altLang="en-US" sz="1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929252" y="427607"/>
            <a:ext cx="29546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5000">
                      <a:srgbClr val="1E783A"/>
                    </a:gs>
                    <a:gs pos="100000">
                      <a:srgbClr val="7CB746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最美乡村旅游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5000">
                    <a:srgbClr val="1E783A"/>
                  </a:gs>
                  <a:gs pos="100000">
                    <a:srgbClr val="7CB746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15" name="Freeform 36"/>
          <p:cNvSpPr/>
          <p:nvPr userDrawn="1"/>
        </p:nvSpPr>
        <p:spPr bwMode="auto">
          <a:xfrm>
            <a:off x="11483826" y="-168935"/>
            <a:ext cx="1416347" cy="1839414"/>
          </a:xfrm>
          <a:custGeom>
            <a:avLst/>
            <a:gdLst>
              <a:gd name="T0" fmla="*/ 186 w 226"/>
              <a:gd name="T1" fmla="*/ 210 h 280"/>
              <a:gd name="T2" fmla="*/ 202 w 226"/>
              <a:gd name="T3" fmla="*/ 244 h 280"/>
              <a:gd name="T4" fmla="*/ 189 w 226"/>
              <a:gd name="T5" fmla="*/ 278 h 280"/>
              <a:gd name="T6" fmla="*/ 190 w 226"/>
              <a:gd name="T7" fmla="*/ 244 h 280"/>
              <a:gd name="T8" fmla="*/ 170 w 226"/>
              <a:gd name="T9" fmla="*/ 215 h 280"/>
              <a:gd name="T10" fmla="*/ 63 w 226"/>
              <a:gd name="T11" fmla="*/ 189 h 280"/>
              <a:gd name="T12" fmla="*/ 0 w 226"/>
              <a:gd name="T13" fmla="*/ 48 h 280"/>
              <a:gd name="T14" fmla="*/ 195 w 226"/>
              <a:gd name="T15" fmla="*/ 74 h 280"/>
              <a:gd name="T16" fmla="*/ 193 w 226"/>
              <a:gd name="T17" fmla="*/ 197 h 280"/>
              <a:gd name="T18" fmla="*/ 104 w 226"/>
              <a:gd name="T19" fmla="*/ 94 h 280"/>
              <a:gd name="T20" fmla="*/ 186 w 226"/>
              <a:gd name="T21" fmla="*/ 21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6" h="280">
                <a:moveTo>
                  <a:pt x="186" y="210"/>
                </a:moveTo>
                <a:cubicBezTo>
                  <a:pt x="186" y="210"/>
                  <a:pt x="194" y="223"/>
                  <a:pt x="202" y="244"/>
                </a:cubicBezTo>
                <a:cubicBezTo>
                  <a:pt x="209" y="263"/>
                  <a:pt x="206" y="280"/>
                  <a:pt x="189" y="278"/>
                </a:cubicBezTo>
                <a:cubicBezTo>
                  <a:pt x="173" y="275"/>
                  <a:pt x="196" y="258"/>
                  <a:pt x="190" y="244"/>
                </a:cubicBezTo>
                <a:cubicBezTo>
                  <a:pt x="182" y="224"/>
                  <a:pt x="171" y="215"/>
                  <a:pt x="170" y="215"/>
                </a:cubicBezTo>
                <a:cubicBezTo>
                  <a:pt x="145" y="219"/>
                  <a:pt x="95" y="222"/>
                  <a:pt x="63" y="189"/>
                </a:cubicBezTo>
                <a:cubicBezTo>
                  <a:pt x="18" y="145"/>
                  <a:pt x="46" y="79"/>
                  <a:pt x="0" y="48"/>
                </a:cubicBezTo>
                <a:cubicBezTo>
                  <a:pt x="75" y="0"/>
                  <a:pt x="163" y="25"/>
                  <a:pt x="195" y="74"/>
                </a:cubicBezTo>
                <a:cubicBezTo>
                  <a:pt x="226" y="120"/>
                  <a:pt x="206" y="173"/>
                  <a:pt x="193" y="197"/>
                </a:cubicBezTo>
                <a:cubicBezTo>
                  <a:pt x="193" y="197"/>
                  <a:pt x="134" y="103"/>
                  <a:pt x="104" y="94"/>
                </a:cubicBezTo>
                <a:cubicBezTo>
                  <a:pt x="139" y="128"/>
                  <a:pt x="186" y="210"/>
                  <a:pt x="186" y="210"/>
                </a:cubicBezTo>
                <a:close/>
              </a:path>
            </a:pathLst>
          </a:custGeom>
          <a:solidFill>
            <a:srgbClr val="1E783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741966" y="63870"/>
            <a:ext cx="4026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  <a:cs typeface="+mn-cs"/>
              </a:rPr>
              <a:t>振</a:t>
            </a:r>
            <a:endParaRPr kumimoji="0" lang="en-US" altLang="zh-CN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  <a:cs typeface="+mn-cs"/>
              </a:rPr>
              <a:t>兴</a:t>
            </a:r>
            <a:endParaRPr kumimoji="0" lang="en-US" altLang="zh-CN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  <a:cs typeface="+mn-cs"/>
              </a:rPr>
              <a:t>乡</a:t>
            </a:r>
            <a:endParaRPr kumimoji="0" lang="en-US" altLang="zh-CN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  <a:cs typeface="+mn-cs"/>
              </a:rPr>
              <a:t>村</a:t>
            </a:r>
            <a:endParaRPr kumimoji="0" lang="zh-CN" altLang="en-US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896747" y="6256370"/>
            <a:ext cx="4404903" cy="430851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/>
            <a:r>
              <a:rPr lang="id-ID" sz="1200" dirty="0">
                <a:solidFill>
                  <a:schemeClr val="accent1"/>
                </a:solidFill>
                <a:latin typeface="Lato Light"/>
                <a:cs typeface="Lato Light"/>
              </a:rPr>
              <a:t>www.companyname.com</a:t>
            </a:r>
            <a:endParaRPr lang="id-ID" sz="1200" dirty="0">
              <a:solidFill>
                <a:schemeClr val="accent1"/>
              </a:solidFill>
              <a:latin typeface="Lato Light"/>
              <a:cs typeface="Lato Light"/>
            </a:endParaRPr>
          </a:p>
          <a:p>
            <a:pPr algn="ctr"/>
            <a:r>
              <a:rPr lang="en-US" sz="1000" dirty="0">
                <a:solidFill>
                  <a:schemeClr val="tx2"/>
                </a:solidFill>
                <a:latin typeface="Lato Light"/>
                <a:cs typeface="Lato Light"/>
              </a:rPr>
              <a:t>© 2016 </a:t>
            </a:r>
            <a:r>
              <a:rPr lang="en-US" sz="1000" dirty="0" err="1">
                <a:solidFill>
                  <a:schemeClr val="tx2"/>
                </a:solidFill>
                <a:latin typeface="Lato Light"/>
                <a:cs typeface="Lato Light"/>
              </a:rPr>
              <a:t>Motagua</a:t>
            </a:r>
            <a:r>
              <a:rPr lang="en-US" sz="1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  <a:r>
              <a:rPr lang="id-ID" sz="1000" dirty="0">
                <a:solidFill>
                  <a:schemeClr val="tx2"/>
                </a:solidFill>
                <a:latin typeface="Lato Light"/>
                <a:cs typeface="Lato Light"/>
              </a:rPr>
              <a:t>PowerPoint Multipurpose Theme</a:t>
            </a:r>
            <a:r>
              <a:rPr lang="en-US" sz="1000" dirty="0">
                <a:solidFill>
                  <a:schemeClr val="tx2"/>
                </a:solidFill>
                <a:latin typeface="Lato Light"/>
                <a:cs typeface="Lato Light"/>
              </a:rPr>
              <a:t>. All Rights Reserved. </a:t>
            </a:r>
            <a:endParaRPr lang="id-ID" sz="100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512878" y="236686"/>
            <a:ext cx="479630" cy="479505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/>
            <a:endParaRPr lang="en-US" sz="9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49028" y="303535"/>
            <a:ext cx="421838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1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36"/>
          <p:cNvSpPr/>
          <p:nvPr userDrawn="1"/>
        </p:nvSpPr>
        <p:spPr bwMode="auto">
          <a:xfrm flipH="1">
            <a:off x="368149" y="358870"/>
            <a:ext cx="603530" cy="783806"/>
          </a:xfrm>
          <a:custGeom>
            <a:avLst/>
            <a:gdLst>
              <a:gd name="T0" fmla="*/ 186 w 226"/>
              <a:gd name="T1" fmla="*/ 210 h 280"/>
              <a:gd name="T2" fmla="*/ 202 w 226"/>
              <a:gd name="T3" fmla="*/ 244 h 280"/>
              <a:gd name="T4" fmla="*/ 189 w 226"/>
              <a:gd name="T5" fmla="*/ 278 h 280"/>
              <a:gd name="T6" fmla="*/ 190 w 226"/>
              <a:gd name="T7" fmla="*/ 244 h 280"/>
              <a:gd name="T8" fmla="*/ 170 w 226"/>
              <a:gd name="T9" fmla="*/ 215 h 280"/>
              <a:gd name="T10" fmla="*/ 63 w 226"/>
              <a:gd name="T11" fmla="*/ 189 h 280"/>
              <a:gd name="T12" fmla="*/ 0 w 226"/>
              <a:gd name="T13" fmla="*/ 48 h 280"/>
              <a:gd name="T14" fmla="*/ 195 w 226"/>
              <a:gd name="T15" fmla="*/ 74 h 280"/>
              <a:gd name="T16" fmla="*/ 193 w 226"/>
              <a:gd name="T17" fmla="*/ 197 h 280"/>
              <a:gd name="T18" fmla="*/ 104 w 226"/>
              <a:gd name="T19" fmla="*/ 94 h 280"/>
              <a:gd name="T20" fmla="*/ 186 w 226"/>
              <a:gd name="T21" fmla="*/ 21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6" h="280">
                <a:moveTo>
                  <a:pt x="186" y="210"/>
                </a:moveTo>
                <a:cubicBezTo>
                  <a:pt x="186" y="210"/>
                  <a:pt x="194" y="223"/>
                  <a:pt x="202" y="244"/>
                </a:cubicBezTo>
                <a:cubicBezTo>
                  <a:pt x="209" y="263"/>
                  <a:pt x="206" y="280"/>
                  <a:pt x="189" y="278"/>
                </a:cubicBezTo>
                <a:cubicBezTo>
                  <a:pt x="173" y="275"/>
                  <a:pt x="196" y="258"/>
                  <a:pt x="190" y="244"/>
                </a:cubicBezTo>
                <a:cubicBezTo>
                  <a:pt x="182" y="224"/>
                  <a:pt x="171" y="215"/>
                  <a:pt x="170" y="215"/>
                </a:cubicBezTo>
                <a:cubicBezTo>
                  <a:pt x="145" y="219"/>
                  <a:pt x="95" y="222"/>
                  <a:pt x="63" y="189"/>
                </a:cubicBezTo>
                <a:cubicBezTo>
                  <a:pt x="18" y="145"/>
                  <a:pt x="46" y="79"/>
                  <a:pt x="0" y="48"/>
                </a:cubicBezTo>
                <a:cubicBezTo>
                  <a:pt x="75" y="0"/>
                  <a:pt x="163" y="25"/>
                  <a:pt x="195" y="74"/>
                </a:cubicBezTo>
                <a:cubicBezTo>
                  <a:pt x="226" y="120"/>
                  <a:pt x="206" y="173"/>
                  <a:pt x="193" y="197"/>
                </a:cubicBezTo>
                <a:cubicBezTo>
                  <a:pt x="193" y="197"/>
                  <a:pt x="134" y="103"/>
                  <a:pt x="104" y="94"/>
                </a:cubicBezTo>
                <a:cubicBezTo>
                  <a:pt x="139" y="128"/>
                  <a:pt x="186" y="210"/>
                  <a:pt x="186" y="210"/>
                </a:cubicBezTo>
                <a:close/>
              </a:path>
            </a:pathLst>
          </a:custGeom>
          <a:solidFill>
            <a:srgbClr val="1E783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15110" y="988787"/>
            <a:ext cx="60373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30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  <a:cs typeface="+mn-cs"/>
              </a:rPr>
              <a:t>The Most Beautiful Rural Tourism</a:t>
            </a:r>
            <a:endParaRPr kumimoji="0" lang="zh-CN" altLang="en-US" sz="1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929252" y="427607"/>
            <a:ext cx="29546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5000">
                      <a:srgbClr val="1E783A"/>
                    </a:gs>
                    <a:gs pos="100000">
                      <a:srgbClr val="7CB746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最美乡村旅游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5000">
                    <a:srgbClr val="1E783A"/>
                  </a:gs>
                  <a:gs pos="100000">
                    <a:srgbClr val="7CB746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15" name="Freeform 36"/>
          <p:cNvSpPr/>
          <p:nvPr userDrawn="1"/>
        </p:nvSpPr>
        <p:spPr bwMode="auto">
          <a:xfrm>
            <a:off x="11483826" y="-168935"/>
            <a:ext cx="1416347" cy="1839414"/>
          </a:xfrm>
          <a:custGeom>
            <a:avLst/>
            <a:gdLst>
              <a:gd name="T0" fmla="*/ 186 w 226"/>
              <a:gd name="T1" fmla="*/ 210 h 280"/>
              <a:gd name="T2" fmla="*/ 202 w 226"/>
              <a:gd name="T3" fmla="*/ 244 h 280"/>
              <a:gd name="T4" fmla="*/ 189 w 226"/>
              <a:gd name="T5" fmla="*/ 278 h 280"/>
              <a:gd name="T6" fmla="*/ 190 w 226"/>
              <a:gd name="T7" fmla="*/ 244 h 280"/>
              <a:gd name="T8" fmla="*/ 170 w 226"/>
              <a:gd name="T9" fmla="*/ 215 h 280"/>
              <a:gd name="T10" fmla="*/ 63 w 226"/>
              <a:gd name="T11" fmla="*/ 189 h 280"/>
              <a:gd name="T12" fmla="*/ 0 w 226"/>
              <a:gd name="T13" fmla="*/ 48 h 280"/>
              <a:gd name="T14" fmla="*/ 195 w 226"/>
              <a:gd name="T15" fmla="*/ 74 h 280"/>
              <a:gd name="T16" fmla="*/ 193 w 226"/>
              <a:gd name="T17" fmla="*/ 197 h 280"/>
              <a:gd name="T18" fmla="*/ 104 w 226"/>
              <a:gd name="T19" fmla="*/ 94 h 280"/>
              <a:gd name="T20" fmla="*/ 186 w 226"/>
              <a:gd name="T21" fmla="*/ 21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6" h="280">
                <a:moveTo>
                  <a:pt x="186" y="210"/>
                </a:moveTo>
                <a:cubicBezTo>
                  <a:pt x="186" y="210"/>
                  <a:pt x="194" y="223"/>
                  <a:pt x="202" y="244"/>
                </a:cubicBezTo>
                <a:cubicBezTo>
                  <a:pt x="209" y="263"/>
                  <a:pt x="206" y="280"/>
                  <a:pt x="189" y="278"/>
                </a:cubicBezTo>
                <a:cubicBezTo>
                  <a:pt x="173" y="275"/>
                  <a:pt x="196" y="258"/>
                  <a:pt x="190" y="244"/>
                </a:cubicBezTo>
                <a:cubicBezTo>
                  <a:pt x="182" y="224"/>
                  <a:pt x="171" y="215"/>
                  <a:pt x="170" y="215"/>
                </a:cubicBezTo>
                <a:cubicBezTo>
                  <a:pt x="145" y="219"/>
                  <a:pt x="95" y="222"/>
                  <a:pt x="63" y="189"/>
                </a:cubicBezTo>
                <a:cubicBezTo>
                  <a:pt x="18" y="145"/>
                  <a:pt x="46" y="79"/>
                  <a:pt x="0" y="48"/>
                </a:cubicBezTo>
                <a:cubicBezTo>
                  <a:pt x="75" y="0"/>
                  <a:pt x="163" y="25"/>
                  <a:pt x="195" y="74"/>
                </a:cubicBezTo>
                <a:cubicBezTo>
                  <a:pt x="226" y="120"/>
                  <a:pt x="206" y="173"/>
                  <a:pt x="193" y="197"/>
                </a:cubicBezTo>
                <a:cubicBezTo>
                  <a:pt x="193" y="197"/>
                  <a:pt x="134" y="103"/>
                  <a:pt x="104" y="94"/>
                </a:cubicBezTo>
                <a:cubicBezTo>
                  <a:pt x="139" y="128"/>
                  <a:pt x="186" y="210"/>
                  <a:pt x="186" y="210"/>
                </a:cubicBezTo>
                <a:close/>
              </a:path>
            </a:pathLst>
          </a:custGeom>
          <a:solidFill>
            <a:srgbClr val="1E783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741966" y="63870"/>
            <a:ext cx="4026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  <a:cs typeface="+mn-cs"/>
              </a:rPr>
              <a:t>振</a:t>
            </a:r>
            <a:endParaRPr kumimoji="0" lang="en-US" altLang="zh-CN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  <a:cs typeface="+mn-cs"/>
              </a:rPr>
              <a:t>兴</a:t>
            </a:r>
            <a:endParaRPr kumimoji="0" lang="en-US" altLang="zh-CN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  <a:cs typeface="+mn-cs"/>
              </a:rPr>
              <a:t>乡</a:t>
            </a:r>
            <a:endParaRPr kumimoji="0" lang="en-US" altLang="zh-CN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  <a:cs typeface="+mn-cs"/>
              </a:rPr>
              <a:t>村</a:t>
            </a:r>
            <a:endParaRPr kumimoji="0" lang="zh-CN" altLang="en-US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fzhao\Downloads\Family_Pic-1-2.jpgFamily_Pic-1-2"/>
          <p:cNvPicPr>
            <a:picLocks noChangeAspect="1"/>
          </p:cNvPicPr>
          <p:nvPr/>
        </p:nvPicPr>
        <p:blipFill>
          <a:blip r:embed="rId1">
            <a:alphaModFix amt="97000"/>
            <a:lum bright="12000" contrast="36000"/>
          </a:blip>
          <a:srcRect/>
          <a:stretch>
            <a:fillRect/>
          </a:stretch>
        </p:blipFill>
        <p:spPr>
          <a:xfrm>
            <a:off x="2839085" y="3810"/>
            <a:ext cx="10273665" cy="6854190"/>
          </a:xfrm>
          <a:custGeom>
            <a:avLst/>
            <a:gdLst>
              <a:gd name="connsiteX0" fmla="*/ 2268355 w 7254691"/>
              <a:gd name="connsiteY0" fmla="*/ 2133600 h 6858000"/>
              <a:gd name="connsiteX1" fmla="*/ 2635067 w 7254691"/>
              <a:gd name="connsiteY1" fmla="*/ 2181225 h 6858000"/>
              <a:gd name="connsiteX2" fmla="*/ 868180 w 7254691"/>
              <a:gd name="connsiteY2" fmla="*/ 6286500 h 6858000"/>
              <a:gd name="connsiteX3" fmla="*/ 501468 w 7254691"/>
              <a:gd name="connsiteY3" fmla="*/ 6324600 h 6858000"/>
              <a:gd name="connsiteX4" fmla="*/ 1759267 w 7254691"/>
              <a:gd name="connsiteY4" fmla="*/ 1419860 h 6858000"/>
              <a:gd name="connsiteX5" fmla="*/ 1996439 w 7254691"/>
              <a:gd name="connsiteY5" fmla="*/ 1444625 h 6858000"/>
              <a:gd name="connsiteX6" fmla="*/ 229552 w 7254691"/>
              <a:gd name="connsiteY6" fmla="*/ 5549900 h 6858000"/>
              <a:gd name="connsiteX7" fmla="*/ 0 w 7254691"/>
              <a:gd name="connsiteY7" fmla="*/ 5588000 h 6858000"/>
              <a:gd name="connsiteX8" fmla="*/ 2654617 w 7254691"/>
              <a:gd name="connsiteY8" fmla="*/ 157117 h 6858000"/>
              <a:gd name="connsiteX9" fmla="*/ 3021329 w 7254691"/>
              <a:gd name="connsiteY9" fmla="*/ 204742 h 6858000"/>
              <a:gd name="connsiteX10" fmla="*/ 1254443 w 7254691"/>
              <a:gd name="connsiteY10" fmla="*/ 4310017 h 6858000"/>
              <a:gd name="connsiteX11" fmla="*/ 887729 w 7254691"/>
              <a:gd name="connsiteY11" fmla="*/ 4348117 h 6858000"/>
              <a:gd name="connsiteX12" fmla="*/ 3759705 w 7254691"/>
              <a:gd name="connsiteY12" fmla="*/ 0 h 6858000"/>
              <a:gd name="connsiteX13" fmla="*/ 7254691 w 7254691"/>
              <a:gd name="connsiteY13" fmla="*/ 0 h 6858000"/>
              <a:gd name="connsiteX14" fmla="*/ 7254691 w 7254691"/>
              <a:gd name="connsiteY14" fmla="*/ 6858000 h 6858000"/>
              <a:gd name="connsiteX15" fmla="*/ 732872 w 7254691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54691" h="6858000">
                <a:moveTo>
                  <a:pt x="2268355" y="2133600"/>
                </a:moveTo>
                <a:lnTo>
                  <a:pt x="2635067" y="2181225"/>
                </a:lnTo>
                <a:lnTo>
                  <a:pt x="868180" y="6286500"/>
                </a:lnTo>
                <a:lnTo>
                  <a:pt x="501468" y="6324600"/>
                </a:lnTo>
                <a:close/>
                <a:moveTo>
                  <a:pt x="1759267" y="1419860"/>
                </a:moveTo>
                <a:lnTo>
                  <a:pt x="1996439" y="1444625"/>
                </a:lnTo>
                <a:lnTo>
                  <a:pt x="229552" y="5549900"/>
                </a:lnTo>
                <a:cubicBezTo>
                  <a:pt x="107314" y="5562600"/>
                  <a:pt x="122237" y="5575300"/>
                  <a:pt x="0" y="5588000"/>
                </a:cubicBezTo>
                <a:close/>
                <a:moveTo>
                  <a:pt x="2654617" y="157117"/>
                </a:moveTo>
                <a:lnTo>
                  <a:pt x="3021329" y="204742"/>
                </a:lnTo>
                <a:lnTo>
                  <a:pt x="1254443" y="4310017"/>
                </a:lnTo>
                <a:lnTo>
                  <a:pt x="887729" y="4348117"/>
                </a:lnTo>
                <a:close/>
                <a:moveTo>
                  <a:pt x="3759705" y="0"/>
                </a:moveTo>
                <a:lnTo>
                  <a:pt x="7254691" y="0"/>
                </a:lnTo>
                <a:lnTo>
                  <a:pt x="7254691" y="6858000"/>
                </a:lnTo>
                <a:lnTo>
                  <a:pt x="732872" y="6858000"/>
                </a:lnTo>
                <a:close/>
              </a:path>
            </a:pathLst>
          </a:custGeom>
        </p:spPr>
      </p:pic>
      <p:sp>
        <p:nvSpPr>
          <p:cNvPr id="20" name="矩形 19"/>
          <p:cNvSpPr/>
          <p:nvPr/>
        </p:nvSpPr>
        <p:spPr>
          <a:xfrm>
            <a:off x="5103495" y="6401435"/>
            <a:ext cx="682053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宋体 ExtraLight" panose="02020200000000000000" pitchFamily="18" charset="-122"/>
                <a:cs typeface="Arial" panose="020B0604020202020204" pitchFamily="34" charset="0"/>
              </a:rPr>
              <a:t>We would be more than happy to provide you with a proposal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宋体 ExtraLight" panose="02020200000000000000" pitchFamily="18" charset="-122"/>
                <a:cs typeface="Arial" panose="020B0604020202020204" pitchFamily="34" charset="0"/>
              </a:rPr>
              <a:t> 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宋体 ExtraLight" panose="02020200000000000000" pitchFamily="18" charset="-122"/>
                <a:cs typeface="Arial" panose="020B0604020202020204" pitchFamily="34" charset="0"/>
              </a:rPr>
              <a:t>that will meet your needs.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宋体 ExtraLight" panose="020202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6" name="矩形 85"/>
          <p:cNvSpPr/>
          <p:nvPr/>
        </p:nvSpPr>
        <p:spPr>
          <a:xfrm flipV="1">
            <a:off x="167005" y="2807335"/>
            <a:ext cx="3839845" cy="76200"/>
          </a:xfrm>
          <a:prstGeom prst="rect">
            <a:avLst/>
          </a:prstGeom>
          <a:gradFill>
            <a:gsLst>
              <a:gs pos="15000">
                <a:srgbClr val="1E783A"/>
              </a:gs>
              <a:gs pos="100000">
                <a:srgbClr val="7CB746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8430" y="923925"/>
            <a:ext cx="489966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5000">
                      <a:srgbClr val="1E783A"/>
                    </a:gs>
                    <a:gs pos="100000">
                      <a:srgbClr val="7CB746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Product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5000">
                    <a:srgbClr val="1E783A"/>
                  </a:gs>
                  <a:gs pos="100000">
                    <a:srgbClr val="7CB746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5000">
                      <a:srgbClr val="1E783A"/>
                    </a:gs>
                    <a:gs pos="100000">
                      <a:srgbClr val="7CB746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     Proposal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5000">
                    <a:srgbClr val="1E783A"/>
                  </a:gs>
                  <a:gs pos="100000">
                    <a:srgbClr val="7CB746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pic>
        <p:nvPicPr>
          <p:cNvPr id="2" name="图片 1" descr="bag logo sun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18000"/>
          </a:blip>
          <a:stretch>
            <a:fillRect/>
          </a:stretch>
        </p:blipFill>
        <p:spPr>
          <a:xfrm>
            <a:off x="1270000" y="52705"/>
            <a:ext cx="1633855" cy="804545"/>
          </a:xfrm>
          <a:prstGeom prst="rect">
            <a:avLst/>
          </a:prstGeom>
        </p:spPr>
      </p:pic>
      <p:pic>
        <p:nvPicPr>
          <p:cNvPr id="7" name="图片 6" descr="Businessproofs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3098800"/>
            <a:ext cx="3197225" cy="18046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Businessproofs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5" y="4932045"/>
            <a:ext cx="3197860" cy="1684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paperclip-161126_960_7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80000">
            <a:off x="-1270" y="2788920"/>
            <a:ext cx="458470" cy="916940"/>
          </a:xfrm>
          <a:prstGeom prst="rect">
            <a:avLst/>
          </a:prstGeom>
        </p:spPr>
      </p:pic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  <p:bldLst>
      <p:bldP spid="20" grpId="0"/>
      <p:bldP spid="86" grpId="0" bldLvl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 useBgFill="1">
        <p:nvSpPr>
          <p:cNvPr id="15" name="矩形 14"/>
          <p:cNvSpPr/>
          <p:nvPr/>
        </p:nvSpPr>
        <p:spPr>
          <a:xfrm>
            <a:off x="180340" y="998220"/>
            <a:ext cx="5655310" cy="51244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57480" y="699135"/>
            <a:ext cx="11978640" cy="31750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463030" y="100330"/>
            <a:ext cx="5673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  <a:sym typeface="+mn-ea"/>
              </a:rPr>
              <a:t>SKU340 -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Product Name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1E783A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01455" y="709237"/>
            <a:ext cx="30347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defRPr/>
            </a:pPr>
            <a:r>
              <a:rPr lang="en-US" altLang="zh-CN" sz="1050" kern="0" dirty="0">
                <a:solidFill>
                  <a:schemeClr val="bg1">
                    <a:lumMod val="50000"/>
                  </a:schemeClr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CLICK TO ADD TITLE</a:t>
            </a:r>
            <a:endParaRPr kumimoji="0" lang="en-US" altLang="zh-CN" sz="1050" b="0" i="0" u="none" strike="noStrike" kern="0" cap="none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pic>
        <p:nvPicPr>
          <p:cNvPr id="2" name="图片 1" descr="Touch Of Eco Logo Color Logo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7500" b="37911"/>
          <a:stretch>
            <a:fillRect/>
          </a:stretch>
        </p:blipFill>
        <p:spPr>
          <a:xfrm>
            <a:off x="157480" y="100330"/>
            <a:ext cx="3417570" cy="56007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57480" y="1501140"/>
            <a:ext cx="5678170" cy="14605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6302375" y="1026795"/>
            <a:ext cx="5655945" cy="5639435"/>
            <a:chOff x="9622" y="1617"/>
            <a:chExt cx="9210" cy="9182"/>
          </a:xfrm>
        </p:grpSpPr>
        <p:pic>
          <p:nvPicPr>
            <p:cNvPr id="6" name="图片 5" descr="floralite-pink-SIZE-10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2" y="6201"/>
              <a:ext cx="4599" cy="4599"/>
            </a:xfrm>
            <a:prstGeom prst="rect">
              <a:avLst/>
            </a:prstGeom>
          </p:spPr>
        </p:pic>
        <p:pic>
          <p:nvPicPr>
            <p:cNvPr id="7" name="图片 6" descr="floralite-pink-10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3" y="1634"/>
              <a:ext cx="4599" cy="4599"/>
            </a:xfrm>
            <a:prstGeom prst="rect">
              <a:avLst/>
            </a:prstGeom>
          </p:spPr>
        </p:pic>
        <p:pic>
          <p:nvPicPr>
            <p:cNvPr id="8" name="图片 7" descr="flowers-pink-10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16" y="6233"/>
              <a:ext cx="4598" cy="4567"/>
            </a:xfrm>
            <a:prstGeom prst="rect">
              <a:avLst/>
            </a:prstGeom>
          </p:spPr>
        </p:pic>
        <p:pic>
          <p:nvPicPr>
            <p:cNvPr id="9" name="图片 8" descr="floralite-pink-close-10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16" y="1617"/>
              <a:ext cx="4616" cy="4616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58115" y="939800"/>
            <a:ext cx="4401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Product Description</a:t>
            </a: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1E783A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220" y="5176520"/>
            <a:ext cx="5750560" cy="574040"/>
            <a:chOff x="172" y="6857"/>
            <a:chExt cx="9056" cy="904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172" y="7756"/>
              <a:ext cx="9056" cy="5"/>
            </a:xfrm>
            <a:prstGeom prst="line">
              <a:avLst/>
            </a:prstGeom>
            <a:ln>
              <a:solidFill>
                <a:srgbClr val="7CB746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16" name="矩形 15"/>
            <p:cNvSpPr/>
            <p:nvPr/>
          </p:nvSpPr>
          <p:spPr>
            <a:xfrm>
              <a:off x="281" y="6931"/>
              <a:ext cx="8906" cy="807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6" y="6857"/>
              <a:ext cx="69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i="0" u="none" strike="noStrike" kern="0" cap="none" spc="0" normalizeH="0" baseline="0" noProof="0" dirty="0">
                  <a:ln>
                    <a:noFill/>
                  </a:ln>
                  <a:solidFill>
                    <a:srgbClr val="1E783A"/>
                  </a:solidFill>
                  <a:effectLst/>
                  <a:uLnTx/>
                  <a:uFillTx/>
                  <a:latin typeface="Arial Rounded MT Bold" panose="020F0704030504030204" charset="0"/>
                  <a:ea typeface="思源宋体 Heavy" panose="02020900000000000000" pitchFamily="18" charset="-122"/>
                  <a:cs typeface="Arial Rounded MT Bold" panose="020F0704030504030204" charset="0"/>
                </a:rPr>
                <a:t>Size &amp; Package</a:t>
              </a:r>
              <a:endPara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68910" y="1618615"/>
            <a:ext cx="5512435" cy="3441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10L Solar Flame Dancing Ball</a:t>
            </a:r>
            <a:r>
              <a:rPr lang="en-US" altLang="zh-CN" b="1"/>
              <a:t> </a:t>
            </a:r>
            <a:r>
              <a:rPr lang="zh-CN" altLang="en-US" b="1"/>
              <a:t>string lights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Size:Lamp 6.5*6.5*8.2cm.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Total</a:t>
            </a:r>
            <a:r>
              <a:rPr lang="en-US" altLang="zh-CN" b="1"/>
              <a:t> </a:t>
            </a:r>
            <a:r>
              <a:rPr lang="zh-CN" altLang="en-US" b="1"/>
              <a:t>length 4.8m, Spacing 20cm.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Material: plastic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Solar panel: 2V 120mA polysicion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Battery: 1pc 1.2V AA 600mAh NI-MH</a:t>
            </a:r>
            <a:r>
              <a:rPr lang="en-US" altLang="zh-CN" b="1"/>
              <a:t> </a:t>
            </a:r>
            <a:r>
              <a:rPr lang="zh-CN" altLang="en-US" b="1"/>
              <a:t>battery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LED: 6*10pcs,60pcs warm white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LED</a:t>
            </a:r>
            <a:r>
              <a:rPr lang="en-US" altLang="zh-CN" b="1"/>
              <a:t> Color</a:t>
            </a:r>
            <a:r>
              <a:rPr lang="zh-CN" altLang="en-US" b="1"/>
              <a:t> ,2700-3000K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Work time:6-8 hours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Function: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Toggle switch: flame</a:t>
            </a:r>
            <a:r>
              <a:rPr lang="en-US" altLang="zh-CN" b="1"/>
              <a:t> </a:t>
            </a:r>
            <a:r>
              <a:rPr lang="zh-CN" altLang="en-US" b="1"/>
              <a:t>flash/off</a:t>
            </a:r>
            <a:endParaRPr lang="zh-CN" altLang="en-US" b="1"/>
          </a:p>
        </p:txBody>
      </p:sp>
      <p:sp>
        <p:nvSpPr>
          <p:cNvPr id="20" name="文本框 19"/>
          <p:cNvSpPr txBox="1"/>
          <p:nvPr/>
        </p:nvSpPr>
        <p:spPr>
          <a:xfrm>
            <a:off x="168910" y="5826760"/>
            <a:ext cx="566483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/>
              <a:t>Color Box: 1 Pack, 1.5lb, 4x7x3 inch</a:t>
            </a:r>
            <a:endParaRPr 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/>
              <a:t>Master Carton: 20Qty/Ctn, 10 lbs , 20x20x20 inch </a:t>
            </a:r>
            <a:endParaRPr lang="en-US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fzhao\OneDrive\Pictures\Screenshot 2022-02-24 1534s59.pngScreenshot 2022-02-24 1534s59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620" y="-8255"/>
            <a:ext cx="3662680" cy="6887210"/>
          </a:xfrm>
          <a:prstGeom prst="rect">
            <a:avLst/>
          </a:prstGeom>
        </p:spPr>
      </p:pic>
      <p:cxnSp>
        <p:nvCxnSpPr>
          <p:cNvPr id="4" name="直接连接符 3"/>
          <p:cNvCxnSpPr>
            <a:stCxn id="8" idx="3"/>
          </p:cNvCxnSpPr>
          <p:nvPr/>
        </p:nvCxnSpPr>
        <p:spPr>
          <a:xfrm flipV="1">
            <a:off x="5401945" y="2889885"/>
            <a:ext cx="5900420" cy="15875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>
            <a:stCxn id="9" idx="3"/>
          </p:cNvCxnSpPr>
          <p:nvPr/>
        </p:nvCxnSpPr>
        <p:spPr>
          <a:xfrm flipV="1">
            <a:off x="5401945" y="3783330"/>
            <a:ext cx="5900420" cy="15240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10" idx="3"/>
          </p:cNvCxnSpPr>
          <p:nvPr/>
        </p:nvCxnSpPr>
        <p:spPr>
          <a:xfrm flipV="1">
            <a:off x="5401945" y="4676775"/>
            <a:ext cx="5900420" cy="8890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11" idx="3"/>
          </p:cNvCxnSpPr>
          <p:nvPr/>
        </p:nvCxnSpPr>
        <p:spPr>
          <a:xfrm flipV="1">
            <a:off x="5401945" y="5569585"/>
            <a:ext cx="5900420" cy="15875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676140" y="2705458"/>
            <a:ext cx="72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01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76140" y="3598713"/>
            <a:ext cx="72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02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76140" y="4485947"/>
            <a:ext cx="72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03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76140" y="5385226"/>
            <a:ext cx="72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04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07325" y="2481580"/>
            <a:ext cx="3495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Product Name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1E783A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67700" y="2899987"/>
            <a:ext cx="30347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1050" kern="0" dirty="0">
                <a:solidFill>
                  <a:schemeClr val="bg1">
                    <a:lumMod val="50000"/>
                  </a:schemeClr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CLICK TO ADD TITLE</a:t>
            </a:r>
            <a:endParaRPr kumimoji="0" lang="en-US" altLang="zh-CN" sz="1050" b="0" i="0" u="none" strike="noStrike" kern="0" cap="none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18220" y="3381375"/>
            <a:ext cx="2684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kern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  <a:sym typeface="+mn-ea"/>
              </a:rPr>
              <a:t>Product Name</a:t>
            </a:r>
            <a:endParaRPr lang="zh-CN" altLang="en-US" sz="2000" b="1" kern="0" dirty="0">
              <a:solidFill>
                <a:srgbClr val="1E783A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79939" y="3800003"/>
            <a:ext cx="20225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1050" kern="0" dirty="0">
                <a:solidFill>
                  <a:schemeClr val="bg1">
                    <a:lumMod val="50000"/>
                  </a:schemeClr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CLICK TO ADD TITLE</a:t>
            </a:r>
            <a:endParaRPr lang="en-US" altLang="zh-CN" sz="1050" kern="0" dirty="0">
              <a:solidFill>
                <a:schemeClr val="bg1">
                  <a:lumMod val="50000"/>
                </a:schemeClr>
              </a:solidFill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18220" y="4271645"/>
            <a:ext cx="2684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2000" b="1" kern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  <a:sym typeface="+mn-ea"/>
              </a:rPr>
              <a:t>Product Name</a:t>
            </a:r>
            <a:endParaRPr lang="zh-CN" altLang="en-US" sz="2000" b="1" kern="0" dirty="0">
              <a:solidFill>
                <a:srgbClr val="1E783A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lvl="0" algn="r">
              <a:defRPr/>
            </a:pPr>
            <a:endParaRPr lang="zh-CN" altLang="en-US" sz="2000" b="1" kern="0" dirty="0">
              <a:solidFill>
                <a:srgbClr val="1E783A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79939" y="4690590"/>
            <a:ext cx="20225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1050" kern="0" dirty="0">
                <a:solidFill>
                  <a:schemeClr val="bg1">
                    <a:lumMod val="50000"/>
                  </a:schemeClr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CLICK TO ADD TITLE</a:t>
            </a:r>
            <a:endParaRPr lang="en-US" altLang="zh-CN" sz="1050" kern="0" dirty="0">
              <a:solidFill>
                <a:schemeClr val="bg1">
                  <a:lumMod val="50000"/>
                </a:schemeClr>
              </a:solidFill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929245" y="5166360"/>
            <a:ext cx="33731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kern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  <a:sym typeface="+mn-ea"/>
              </a:rPr>
              <a:t>Product Name</a:t>
            </a:r>
            <a:endParaRPr lang="zh-CN" altLang="en-US" sz="2000" b="1" kern="0" dirty="0">
              <a:solidFill>
                <a:srgbClr val="1E783A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79939" y="5585155"/>
            <a:ext cx="20225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1050" kern="0" dirty="0">
                <a:solidFill>
                  <a:schemeClr val="bg1">
                    <a:lumMod val="50000"/>
                  </a:schemeClr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CLICK TO ADD TITLE</a:t>
            </a:r>
            <a:endParaRPr lang="en-US" altLang="zh-CN" sz="1050" kern="0" dirty="0">
              <a:solidFill>
                <a:schemeClr val="bg1">
                  <a:lumMod val="50000"/>
                </a:schemeClr>
              </a:solidFill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695534" y="593060"/>
            <a:ext cx="28041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C</a:t>
            </a: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ontent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1E783A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446895" y="1334135"/>
            <a:ext cx="19367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kern="0" dirty="0">
                <a:solidFill>
                  <a:schemeClr val="bg1">
                    <a:lumMod val="50000"/>
                  </a:schemeClr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2022</a:t>
            </a:r>
            <a:endParaRPr lang="en-US" altLang="zh-CN" sz="1600" kern="0" dirty="0">
              <a:solidFill>
                <a:schemeClr val="bg1">
                  <a:lumMod val="50000"/>
                </a:schemeClr>
              </a:solidFill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670573" y="6350"/>
            <a:ext cx="129268" cy="6858000"/>
          </a:xfrm>
          <a:prstGeom prst="rect">
            <a:avLst/>
          </a:prstGeom>
          <a:solidFill>
            <a:srgbClr val="7CB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C:\Users\fzhao\Downloads\floralite-1600.jpgfloralite-16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-1363980"/>
            <a:ext cx="15545435" cy="9330690"/>
          </a:xfrm>
          <a:prstGeom prst="rect">
            <a:avLst/>
          </a:prstGeom>
        </p:spPr>
      </p:pic>
      <p:sp>
        <p:nvSpPr>
          <p:cNvPr id="10" name="任意多边形 115"/>
          <p:cNvSpPr/>
          <p:nvPr/>
        </p:nvSpPr>
        <p:spPr>
          <a:xfrm>
            <a:off x="0" y="-14515"/>
            <a:ext cx="7540748" cy="6899730"/>
          </a:xfrm>
          <a:custGeom>
            <a:avLst/>
            <a:gdLst>
              <a:gd name="connsiteX0" fmla="*/ 4654219 w 7540748"/>
              <a:gd name="connsiteY0" fmla="*/ 0 h 6899730"/>
              <a:gd name="connsiteX1" fmla="*/ 7540748 w 7540748"/>
              <a:gd name="connsiteY1" fmla="*/ 6899730 h 6899730"/>
              <a:gd name="connsiteX2" fmla="*/ 0 w 7540748"/>
              <a:gd name="connsiteY2" fmla="*/ 6876149 h 6899730"/>
              <a:gd name="connsiteX3" fmla="*/ 0 w 7540748"/>
              <a:gd name="connsiteY3" fmla="*/ 11615 h 68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0748" h="6899730">
                <a:moveTo>
                  <a:pt x="4654219" y="0"/>
                </a:moveTo>
                <a:lnTo>
                  <a:pt x="7540748" y="6899730"/>
                </a:lnTo>
                <a:lnTo>
                  <a:pt x="0" y="6876149"/>
                </a:lnTo>
                <a:lnTo>
                  <a:pt x="0" y="11615"/>
                </a:lnTo>
                <a:close/>
              </a:path>
            </a:pathLst>
          </a:custGeom>
          <a:solidFill>
            <a:srgbClr val="1E783A">
              <a:alpha val="6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0072" y="2210028"/>
            <a:ext cx="383661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PART 01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1822" y="3852987"/>
            <a:ext cx="451237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  <a:sym typeface="+mn-ea"/>
              </a:rPr>
              <a:t>Product Name</a:t>
            </a:r>
            <a:endParaRPr lang="zh-CN" altLang="en-US" sz="4000" b="1" kern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lvl="0">
              <a:defRPr/>
            </a:pPr>
            <a:endParaRPr lang="zh-CN" altLang="en-US" sz="4000" b="1" kern="0" spc="3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74693" y="4663598"/>
            <a:ext cx="4866189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700" kern="0" spc="300" dirty="0">
                <a:solidFill>
                  <a:prstClr val="white"/>
                </a:solidFill>
                <a:latin typeface="Arial" panose="020B0604020202020204" pitchFamily="34" charset="0"/>
                <a:ea typeface="思源宋体 ExtraLight" panose="02020200000000000000" pitchFamily="18" charset="-122"/>
                <a:cs typeface="Arial" panose="020B0604020202020204" pitchFamily="34" charset="0"/>
              </a:rPr>
              <a:t>CLICK TO ADD TITLE</a:t>
            </a:r>
            <a:endParaRPr lang="en-US" altLang="zh-CN" sz="1700" kern="0" spc="300" dirty="0">
              <a:solidFill>
                <a:prstClr val="white"/>
              </a:solidFill>
              <a:latin typeface="Arial" panose="020B0604020202020204" pitchFamily="34" charset="0"/>
              <a:ea typeface="思源宋体 ExtraLight" panose="02020200000000000000" pitchFamily="18" charset="-122"/>
              <a:cs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074289" y="3539004"/>
            <a:ext cx="868087" cy="0"/>
          </a:xfrm>
          <a:prstGeom prst="line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7" name="任意多边形 114"/>
          <p:cNvSpPr/>
          <p:nvPr/>
        </p:nvSpPr>
        <p:spPr>
          <a:xfrm>
            <a:off x="4662178" y="-14515"/>
            <a:ext cx="3049400" cy="6899730"/>
          </a:xfrm>
          <a:custGeom>
            <a:avLst/>
            <a:gdLst>
              <a:gd name="connsiteX0" fmla="*/ 162871 w 3049400"/>
              <a:gd name="connsiteY0" fmla="*/ 0 h 6899730"/>
              <a:gd name="connsiteX1" fmla="*/ 3049400 w 3049400"/>
              <a:gd name="connsiteY1" fmla="*/ 6899730 h 6899730"/>
              <a:gd name="connsiteX2" fmla="*/ 2886145 w 3049400"/>
              <a:gd name="connsiteY2" fmla="*/ 6899220 h 6899730"/>
              <a:gd name="connsiteX3" fmla="*/ 0 w 3049400"/>
              <a:gd name="connsiteY3" fmla="*/ 407 h 68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400" h="6899730">
                <a:moveTo>
                  <a:pt x="162871" y="0"/>
                </a:moveTo>
                <a:lnTo>
                  <a:pt x="3049400" y="6899730"/>
                </a:lnTo>
                <a:lnTo>
                  <a:pt x="2886145" y="6899220"/>
                </a:lnTo>
                <a:lnTo>
                  <a:pt x="0" y="407"/>
                </a:lnTo>
                <a:close/>
              </a:path>
            </a:pathLst>
          </a:custGeom>
          <a:solidFill>
            <a:sysClr val="window" lastClr="FFFFFF">
              <a:alpha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  <p:bldLst>
      <p:bldP spid="10" grpId="0" animBg="1"/>
      <p:bldP spid="12" grpId="0"/>
      <p:bldP spid="15" grpId="0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 useBgFill="1">
        <p:nvSpPr>
          <p:cNvPr id="15" name="矩形 14"/>
          <p:cNvSpPr/>
          <p:nvPr/>
        </p:nvSpPr>
        <p:spPr>
          <a:xfrm>
            <a:off x="180340" y="998220"/>
            <a:ext cx="5655310" cy="51244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57480" y="699135"/>
            <a:ext cx="11978640" cy="31750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463030" y="100330"/>
            <a:ext cx="5673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SKU340 - Product Name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1E783A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01455" y="709237"/>
            <a:ext cx="30347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defRPr/>
            </a:pPr>
            <a:r>
              <a:rPr lang="en-US" altLang="zh-CN" sz="1050" kern="0" dirty="0">
                <a:solidFill>
                  <a:schemeClr val="bg1">
                    <a:lumMod val="50000"/>
                  </a:schemeClr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CLICK TO ADD TITLE</a:t>
            </a:r>
            <a:endParaRPr kumimoji="0" lang="en-US" altLang="zh-CN" sz="1050" b="0" i="0" u="none" strike="noStrike" kern="0" cap="none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pic>
        <p:nvPicPr>
          <p:cNvPr id="2" name="图片 1" descr="Touch Of Eco Logo Color Logo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7500" b="37911"/>
          <a:stretch>
            <a:fillRect/>
          </a:stretch>
        </p:blipFill>
        <p:spPr>
          <a:xfrm>
            <a:off x="157480" y="100330"/>
            <a:ext cx="3417570" cy="56007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57480" y="1501140"/>
            <a:ext cx="5678170" cy="14605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6302375" y="1026795"/>
            <a:ext cx="5655945" cy="5639435"/>
            <a:chOff x="9622" y="1617"/>
            <a:chExt cx="9210" cy="9182"/>
          </a:xfrm>
        </p:grpSpPr>
        <p:pic>
          <p:nvPicPr>
            <p:cNvPr id="6" name="图片 5" descr="floralite-pink-SIZE-10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2" y="6201"/>
              <a:ext cx="4599" cy="4599"/>
            </a:xfrm>
            <a:prstGeom prst="rect">
              <a:avLst/>
            </a:prstGeom>
          </p:spPr>
        </p:pic>
        <p:pic>
          <p:nvPicPr>
            <p:cNvPr id="7" name="图片 6" descr="floralite-pink-10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3" y="1634"/>
              <a:ext cx="4599" cy="4599"/>
            </a:xfrm>
            <a:prstGeom prst="rect">
              <a:avLst/>
            </a:prstGeom>
          </p:spPr>
        </p:pic>
        <p:pic>
          <p:nvPicPr>
            <p:cNvPr id="8" name="图片 7" descr="flowers-pink-10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16" y="6233"/>
              <a:ext cx="4598" cy="4567"/>
            </a:xfrm>
            <a:prstGeom prst="rect">
              <a:avLst/>
            </a:prstGeom>
          </p:spPr>
        </p:pic>
        <p:pic>
          <p:nvPicPr>
            <p:cNvPr id="9" name="图片 8" descr="floralite-pink-close-10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16" y="1617"/>
              <a:ext cx="4616" cy="4616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58115" y="939800"/>
            <a:ext cx="4401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Product Description</a:t>
            </a: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1E783A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220" y="5176520"/>
            <a:ext cx="5750560" cy="574040"/>
            <a:chOff x="172" y="6857"/>
            <a:chExt cx="9056" cy="904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172" y="7756"/>
              <a:ext cx="9056" cy="5"/>
            </a:xfrm>
            <a:prstGeom prst="line">
              <a:avLst/>
            </a:prstGeom>
            <a:ln>
              <a:solidFill>
                <a:srgbClr val="7CB746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16" name="矩形 15"/>
            <p:cNvSpPr/>
            <p:nvPr/>
          </p:nvSpPr>
          <p:spPr>
            <a:xfrm>
              <a:off x="281" y="6931"/>
              <a:ext cx="8906" cy="807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6" y="6857"/>
              <a:ext cx="69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i="0" u="none" strike="noStrike" kern="0" cap="none" spc="0" normalizeH="0" baseline="0" noProof="0" dirty="0">
                  <a:ln>
                    <a:noFill/>
                  </a:ln>
                  <a:solidFill>
                    <a:srgbClr val="1E783A"/>
                  </a:solidFill>
                  <a:effectLst/>
                  <a:uLnTx/>
                  <a:uFillTx/>
                  <a:latin typeface="Arial Rounded MT Bold" panose="020F0704030504030204" charset="0"/>
                  <a:ea typeface="思源宋体 Heavy" panose="02020900000000000000" pitchFamily="18" charset="-122"/>
                  <a:cs typeface="Arial Rounded MT Bold" panose="020F0704030504030204" charset="0"/>
                </a:rPr>
                <a:t>Size &amp; Package</a:t>
              </a:r>
              <a:endPara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68910" y="1618615"/>
            <a:ext cx="5512435" cy="3441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10L Solar Flame Dancing Ball</a:t>
            </a:r>
            <a:r>
              <a:rPr lang="en-US" altLang="zh-CN" b="1"/>
              <a:t> </a:t>
            </a:r>
            <a:r>
              <a:rPr lang="zh-CN" altLang="en-US" b="1"/>
              <a:t>string lights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Size:Lamp 6.5*6.5*8.2cm.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Total</a:t>
            </a:r>
            <a:r>
              <a:rPr lang="en-US" altLang="zh-CN" b="1"/>
              <a:t> </a:t>
            </a:r>
            <a:r>
              <a:rPr lang="zh-CN" altLang="en-US" b="1"/>
              <a:t>length 4.8m, Spacing 20cm.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Material: plastic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Solar panel: 2V 120mA polysicion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Battery: 1pc 1.2V AA 600mAh NI-MH</a:t>
            </a:r>
            <a:r>
              <a:rPr lang="en-US" altLang="zh-CN" b="1"/>
              <a:t> </a:t>
            </a:r>
            <a:r>
              <a:rPr lang="zh-CN" altLang="en-US" b="1"/>
              <a:t>battery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LED: 6*10pcs,60pcs warm white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LED</a:t>
            </a:r>
            <a:r>
              <a:rPr lang="en-US" altLang="zh-CN" b="1"/>
              <a:t> Color</a:t>
            </a:r>
            <a:r>
              <a:rPr lang="zh-CN" altLang="en-US" b="1"/>
              <a:t> ,2700-3000K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Work time:6-8 hours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Function: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Toggle switch: flame</a:t>
            </a:r>
            <a:r>
              <a:rPr lang="en-US" altLang="zh-CN" b="1"/>
              <a:t> </a:t>
            </a:r>
            <a:r>
              <a:rPr lang="zh-CN" altLang="en-US" b="1"/>
              <a:t>flash/off</a:t>
            </a:r>
            <a:endParaRPr lang="zh-CN" altLang="en-US" b="1"/>
          </a:p>
        </p:txBody>
      </p:sp>
      <p:sp>
        <p:nvSpPr>
          <p:cNvPr id="20" name="文本框 19"/>
          <p:cNvSpPr txBox="1"/>
          <p:nvPr/>
        </p:nvSpPr>
        <p:spPr>
          <a:xfrm>
            <a:off x="168910" y="5826760"/>
            <a:ext cx="566483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/>
              <a:t>Color Box: 1 Pack, 1.5lb, 4x7x3 inch</a:t>
            </a:r>
            <a:endParaRPr 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/>
              <a:t>Master Carton: 20Qty/Ctn, 10 lbs , 20x20x20 inch </a:t>
            </a:r>
            <a:endParaRPr lang="en-US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C:\Users\fzhao\Downloads\Lavender Tulips 4-1666.jpgLavender Tulips 4-166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3493" y="-1363980"/>
            <a:ext cx="15538450" cy="9330690"/>
          </a:xfrm>
          <a:prstGeom prst="rect">
            <a:avLst/>
          </a:prstGeom>
        </p:spPr>
      </p:pic>
      <p:sp>
        <p:nvSpPr>
          <p:cNvPr id="10" name="任意多边形 115"/>
          <p:cNvSpPr/>
          <p:nvPr/>
        </p:nvSpPr>
        <p:spPr>
          <a:xfrm>
            <a:off x="0" y="-14515"/>
            <a:ext cx="7540748" cy="6899730"/>
          </a:xfrm>
          <a:custGeom>
            <a:avLst/>
            <a:gdLst>
              <a:gd name="connsiteX0" fmla="*/ 4654219 w 7540748"/>
              <a:gd name="connsiteY0" fmla="*/ 0 h 6899730"/>
              <a:gd name="connsiteX1" fmla="*/ 7540748 w 7540748"/>
              <a:gd name="connsiteY1" fmla="*/ 6899730 h 6899730"/>
              <a:gd name="connsiteX2" fmla="*/ 0 w 7540748"/>
              <a:gd name="connsiteY2" fmla="*/ 6876149 h 6899730"/>
              <a:gd name="connsiteX3" fmla="*/ 0 w 7540748"/>
              <a:gd name="connsiteY3" fmla="*/ 11615 h 68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0748" h="6899730">
                <a:moveTo>
                  <a:pt x="4654219" y="0"/>
                </a:moveTo>
                <a:lnTo>
                  <a:pt x="7540748" y="6899730"/>
                </a:lnTo>
                <a:lnTo>
                  <a:pt x="0" y="6876149"/>
                </a:lnTo>
                <a:lnTo>
                  <a:pt x="0" y="11615"/>
                </a:lnTo>
                <a:close/>
              </a:path>
            </a:pathLst>
          </a:custGeom>
          <a:solidFill>
            <a:srgbClr val="1E783A">
              <a:alpha val="6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0072" y="2210028"/>
            <a:ext cx="383661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PART 01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1822" y="3852987"/>
            <a:ext cx="451237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  <a:sym typeface="+mn-ea"/>
              </a:rPr>
              <a:t>Product Name</a:t>
            </a:r>
            <a:endParaRPr lang="zh-CN" altLang="en-US" sz="4000" b="1" kern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lvl="0">
              <a:defRPr/>
            </a:pPr>
            <a:endParaRPr lang="zh-CN" altLang="en-US" sz="4000" b="1" kern="0" spc="3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74693" y="4663598"/>
            <a:ext cx="4866189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700" kern="0" spc="300" dirty="0">
                <a:solidFill>
                  <a:prstClr val="white"/>
                </a:solidFill>
                <a:latin typeface="Arial" panose="020B0604020202020204" pitchFamily="34" charset="0"/>
                <a:ea typeface="思源宋体 ExtraLight" panose="02020200000000000000" pitchFamily="18" charset="-122"/>
                <a:cs typeface="Arial" panose="020B0604020202020204" pitchFamily="34" charset="0"/>
              </a:rPr>
              <a:t>CLICK TO ADD TITLE</a:t>
            </a:r>
            <a:endParaRPr lang="en-US" altLang="zh-CN" sz="1700" kern="0" spc="300" dirty="0">
              <a:solidFill>
                <a:prstClr val="white"/>
              </a:solidFill>
              <a:latin typeface="Arial" panose="020B0604020202020204" pitchFamily="34" charset="0"/>
              <a:ea typeface="思源宋体 ExtraLight" panose="02020200000000000000" pitchFamily="18" charset="-122"/>
              <a:cs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074289" y="3539004"/>
            <a:ext cx="868087" cy="0"/>
          </a:xfrm>
          <a:prstGeom prst="line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7" name="任意多边形 114"/>
          <p:cNvSpPr/>
          <p:nvPr/>
        </p:nvSpPr>
        <p:spPr>
          <a:xfrm>
            <a:off x="4662178" y="-14515"/>
            <a:ext cx="3049400" cy="6899730"/>
          </a:xfrm>
          <a:custGeom>
            <a:avLst/>
            <a:gdLst>
              <a:gd name="connsiteX0" fmla="*/ 162871 w 3049400"/>
              <a:gd name="connsiteY0" fmla="*/ 0 h 6899730"/>
              <a:gd name="connsiteX1" fmla="*/ 3049400 w 3049400"/>
              <a:gd name="connsiteY1" fmla="*/ 6899730 h 6899730"/>
              <a:gd name="connsiteX2" fmla="*/ 2886145 w 3049400"/>
              <a:gd name="connsiteY2" fmla="*/ 6899220 h 6899730"/>
              <a:gd name="connsiteX3" fmla="*/ 0 w 3049400"/>
              <a:gd name="connsiteY3" fmla="*/ 407 h 68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400" h="6899730">
                <a:moveTo>
                  <a:pt x="162871" y="0"/>
                </a:moveTo>
                <a:lnTo>
                  <a:pt x="3049400" y="6899730"/>
                </a:lnTo>
                <a:lnTo>
                  <a:pt x="2886145" y="6899220"/>
                </a:lnTo>
                <a:lnTo>
                  <a:pt x="0" y="407"/>
                </a:lnTo>
                <a:close/>
              </a:path>
            </a:pathLst>
          </a:custGeom>
          <a:solidFill>
            <a:sysClr val="window" lastClr="FFFFFF">
              <a:alpha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  <p:bldLst>
      <p:bldP spid="10" grpId="0" animBg="1"/>
      <p:bldP spid="12" grpId="0"/>
      <p:bldP spid="15" grpId="0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 useBgFill="1">
        <p:nvSpPr>
          <p:cNvPr id="15" name="矩形 14"/>
          <p:cNvSpPr/>
          <p:nvPr/>
        </p:nvSpPr>
        <p:spPr>
          <a:xfrm>
            <a:off x="180340" y="998220"/>
            <a:ext cx="5655310" cy="51244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57480" y="699135"/>
            <a:ext cx="11978640" cy="31750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463030" y="100330"/>
            <a:ext cx="5673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  <a:sym typeface="+mn-ea"/>
              </a:rPr>
              <a:t>SKU340 -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Product Name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1E783A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01455" y="709237"/>
            <a:ext cx="30347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defRPr/>
            </a:pPr>
            <a:r>
              <a:rPr lang="en-US" altLang="zh-CN" sz="1050" kern="0" dirty="0">
                <a:solidFill>
                  <a:schemeClr val="bg1">
                    <a:lumMod val="50000"/>
                  </a:schemeClr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CLICK TO ADD TITLE</a:t>
            </a:r>
            <a:endParaRPr kumimoji="0" lang="en-US" altLang="zh-CN" sz="1050" b="0" i="0" u="none" strike="noStrike" kern="0" cap="none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pic>
        <p:nvPicPr>
          <p:cNvPr id="2" name="图片 1" descr="Touch Of Eco Logo Color Logo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7500" b="37911"/>
          <a:stretch>
            <a:fillRect/>
          </a:stretch>
        </p:blipFill>
        <p:spPr>
          <a:xfrm>
            <a:off x="157480" y="100330"/>
            <a:ext cx="3417570" cy="56007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57480" y="1501140"/>
            <a:ext cx="5678170" cy="14605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6302375" y="1027409"/>
            <a:ext cx="5655331" cy="5639435"/>
            <a:chOff x="9622" y="1618"/>
            <a:chExt cx="9209" cy="9182"/>
          </a:xfrm>
        </p:grpSpPr>
        <p:pic>
          <p:nvPicPr>
            <p:cNvPr id="6" name="图片 5" descr="C:\Users\fzhao\Downloads\Lavender Tulips 2-1000.jpgLavender Tulips 2-100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622" y="6202"/>
              <a:ext cx="4599" cy="4598"/>
            </a:xfrm>
            <a:prstGeom prst="rect">
              <a:avLst/>
            </a:prstGeom>
          </p:spPr>
        </p:pic>
        <p:pic>
          <p:nvPicPr>
            <p:cNvPr id="7" name="图片 6" descr="C:\Users\fzhao\Downloads\Thumb_2 (10).jpgThumb_2 (10)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23" y="1635"/>
              <a:ext cx="4598" cy="4598"/>
            </a:xfrm>
            <a:prstGeom prst="rect">
              <a:avLst/>
            </a:prstGeom>
          </p:spPr>
        </p:pic>
        <p:pic>
          <p:nvPicPr>
            <p:cNvPr id="8" name="图片 7" descr="C:\Users\fzhao\Downloads\Lavender Tulips 1-1000.jpgLavender Tulips 1-100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231" y="6234"/>
              <a:ext cx="4567" cy="4565"/>
            </a:xfrm>
            <a:prstGeom prst="rect">
              <a:avLst/>
            </a:prstGeom>
          </p:spPr>
        </p:pic>
        <p:pic>
          <p:nvPicPr>
            <p:cNvPr id="9" name="图片 8" descr="C:\Users\fzhao\Downloads\Lavender Tulips 4-1000.jpgLavender Tulips 4-100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218" y="1618"/>
              <a:ext cx="4613" cy="4613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58115" y="939800"/>
            <a:ext cx="4401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Product Description</a:t>
            </a: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1E783A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220" y="5176520"/>
            <a:ext cx="5750560" cy="574040"/>
            <a:chOff x="172" y="6857"/>
            <a:chExt cx="9056" cy="904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172" y="7756"/>
              <a:ext cx="9056" cy="5"/>
            </a:xfrm>
            <a:prstGeom prst="line">
              <a:avLst/>
            </a:prstGeom>
            <a:ln>
              <a:solidFill>
                <a:srgbClr val="7CB746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16" name="矩形 15"/>
            <p:cNvSpPr/>
            <p:nvPr/>
          </p:nvSpPr>
          <p:spPr>
            <a:xfrm>
              <a:off x="281" y="6931"/>
              <a:ext cx="8906" cy="807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6" y="6857"/>
              <a:ext cx="69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i="0" u="none" strike="noStrike" kern="0" cap="none" spc="0" normalizeH="0" baseline="0" noProof="0" dirty="0">
                  <a:ln>
                    <a:noFill/>
                  </a:ln>
                  <a:solidFill>
                    <a:srgbClr val="1E783A"/>
                  </a:solidFill>
                  <a:effectLst/>
                  <a:uLnTx/>
                  <a:uFillTx/>
                  <a:latin typeface="Arial Rounded MT Bold" panose="020F0704030504030204" charset="0"/>
                  <a:ea typeface="思源宋体 Heavy" panose="02020900000000000000" pitchFamily="18" charset="-122"/>
                  <a:cs typeface="Arial Rounded MT Bold" panose="020F0704030504030204" charset="0"/>
                </a:rPr>
                <a:t>Size &amp; Package</a:t>
              </a:r>
              <a:endPara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68910" y="1618615"/>
            <a:ext cx="5512435" cy="3441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10L Solar Flame Dancing Ball</a:t>
            </a:r>
            <a:r>
              <a:rPr lang="en-US" altLang="zh-CN" b="1"/>
              <a:t> </a:t>
            </a:r>
            <a:r>
              <a:rPr lang="zh-CN" altLang="en-US" b="1"/>
              <a:t>string lights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Size:Lamp 6.5*6.5*8.2cm.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Total</a:t>
            </a:r>
            <a:r>
              <a:rPr lang="en-US" altLang="zh-CN" b="1"/>
              <a:t> </a:t>
            </a:r>
            <a:r>
              <a:rPr lang="zh-CN" altLang="en-US" b="1"/>
              <a:t>length 4.8m, Spacing 20cm.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Material: plastic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Solar panel: 2V 120mA polysicion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Battery: 1pc 1.2V AA 600mAh NI-MH</a:t>
            </a:r>
            <a:r>
              <a:rPr lang="en-US" altLang="zh-CN" b="1"/>
              <a:t> </a:t>
            </a:r>
            <a:r>
              <a:rPr lang="zh-CN" altLang="en-US" b="1"/>
              <a:t>battery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LED: 6*10pcs,60pcs warm white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LED</a:t>
            </a:r>
            <a:r>
              <a:rPr lang="en-US" altLang="zh-CN" b="1"/>
              <a:t> Color</a:t>
            </a:r>
            <a:r>
              <a:rPr lang="zh-CN" altLang="en-US" b="1"/>
              <a:t> ,2700-3000K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Work time:6-8 hours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Function: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Toggle switch: flame</a:t>
            </a:r>
            <a:r>
              <a:rPr lang="en-US" altLang="zh-CN" b="1"/>
              <a:t> </a:t>
            </a:r>
            <a:r>
              <a:rPr lang="zh-CN" altLang="en-US" b="1"/>
              <a:t>flash/off</a:t>
            </a:r>
            <a:endParaRPr lang="zh-CN" altLang="en-US" b="1"/>
          </a:p>
        </p:txBody>
      </p:sp>
      <p:sp>
        <p:nvSpPr>
          <p:cNvPr id="20" name="文本框 19"/>
          <p:cNvSpPr txBox="1"/>
          <p:nvPr/>
        </p:nvSpPr>
        <p:spPr>
          <a:xfrm>
            <a:off x="168910" y="5826760"/>
            <a:ext cx="566483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/>
              <a:t>Color Box: 1 Pack, 1.5lb, 4x7x3 inch</a:t>
            </a:r>
            <a:endParaRPr 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/>
              <a:t>Master Carton: 20Qty/Ctn, 10 lbs , 20x20x20 inch </a:t>
            </a:r>
            <a:endParaRPr lang="en-US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C:\Users\fzhao\Downloads\Hanging Bag-9-1666.jpgHanging Bag-9-166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4445" y="-273050"/>
            <a:ext cx="13089890" cy="7861300"/>
          </a:xfrm>
          <a:prstGeom prst="rect">
            <a:avLst/>
          </a:prstGeom>
        </p:spPr>
      </p:pic>
      <p:sp>
        <p:nvSpPr>
          <p:cNvPr id="10" name="任意多边形 115"/>
          <p:cNvSpPr/>
          <p:nvPr/>
        </p:nvSpPr>
        <p:spPr>
          <a:xfrm>
            <a:off x="0" y="-14515"/>
            <a:ext cx="7540748" cy="6899730"/>
          </a:xfrm>
          <a:custGeom>
            <a:avLst/>
            <a:gdLst>
              <a:gd name="connsiteX0" fmla="*/ 4654219 w 7540748"/>
              <a:gd name="connsiteY0" fmla="*/ 0 h 6899730"/>
              <a:gd name="connsiteX1" fmla="*/ 7540748 w 7540748"/>
              <a:gd name="connsiteY1" fmla="*/ 6899730 h 6899730"/>
              <a:gd name="connsiteX2" fmla="*/ 0 w 7540748"/>
              <a:gd name="connsiteY2" fmla="*/ 6876149 h 6899730"/>
              <a:gd name="connsiteX3" fmla="*/ 0 w 7540748"/>
              <a:gd name="connsiteY3" fmla="*/ 11615 h 68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0748" h="6899730">
                <a:moveTo>
                  <a:pt x="4654219" y="0"/>
                </a:moveTo>
                <a:lnTo>
                  <a:pt x="7540748" y="6899730"/>
                </a:lnTo>
                <a:lnTo>
                  <a:pt x="0" y="6876149"/>
                </a:lnTo>
                <a:lnTo>
                  <a:pt x="0" y="11615"/>
                </a:lnTo>
                <a:close/>
              </a:path>
            </a:pathLst>
          </a:custGeom>
          <a:solidFill>
            <a:srgbClr val="1E783A">
              <a:alpha val="6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0072" y="2210028"/>
            <a:ext cx="383661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PART 01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1822" y="3852987"/>
            <a:ext cx="451237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  <a:sym typeface="+mn-ea"/>
              </a:rPr>
              <a:t>Product Name</a:t>
            </a:r>
            <a:endParaRPr lang="zh-CN" altLang="en-US" sz="4000" b="1" kern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lvl="0">
              <a:defRPr/>
            </a:pPr>
            <a:endParaRPr lang="zh-CN" altLang="en-US" sz="4000" b="1" kern="0" spc="3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74693" y="4663598"/>
            <a:ext cx="4866189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700" kern="0" spc="300" dirty="0">
                <a:solidFill>
                  <a:prstClr val="white"/>
                </a:solidFill>
                <a:latin typeface="Arial" panose="020B0604020202020204" pitchFamily="34" charset="0"/>
                <a:ea typeface="思源宋体 ExtraLight" panose="02020200000000000000" pitchFamily="18" charset="-122"/>
                <a:cs typeface="Arial" panose="020B0604020202020204" pitchFamily="34" charset="0"/>
              </a:rPr>
              <a:t>CLICK TO ADD TITLE</a:t>
            </a:r>
            <a:endParaRPr lang="en-US" altLang="zh-CN" sz="1700" kern="0" spc="300" dirty="0">
              <a:solidFill>
                <a:prstClr val="white"/>
              </a:solidFill>
              <a:latin typeface="Arial" panose="020B0604020202020204" pitchFamily="34" charset="0"/>
              <a:ea typeface="思源宋体 ExtraLight" panose="02020200000000000000" pitchFamily="18" charset="-122"/>
              <a:cs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074289" y="3539004"/>
            <a:ext cx="868087" cy="0"/>
          </a:xfrm>
          <a:prstGeom prst="line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7" name="任意多边形 114"/>
          <p:cNvSpPr/>
          <p:nvPr/>
        </p:nvSpPr>
        <p:spPr>
          <a:xfrm>
            <a:off x="4662178" y="-14515"/>
            <a:ext cx="3049400" cy="6899730"/>
          </a:xfrm>
          <a:custGeom>
            <a:avLst/>
            <a:gdLst>
              <a:gd name="connsiteX0" fmla="*/ 162871 w 3049400"/>
              <a:gd name="connsiteY0" fmla="*/ 0 h 6899730"/>
              <a:gd name="connsiteX1" fmla="*/ 3049400 w 3049400"/>
              <a:gd name="connsiteY1" fmla="*/ 6899730 h 6899730"/>
              <a:gd name="connsiteX2" fmla="*/ 2886145 w 3049400"/>
              <a:gd name="connsiteY2" fmla="*/ 6899220 h 6899730"/>
              <a:gd name="connsiteX3" fmla="*/ 0 w 3049400"/>
              <a:gd name="connsiteY3" fmla="*/ 407 h 68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400" h="6899730">
                <a:moveTo>
                  <a:pt x="162871" y="0"/>
                </a:moveTo>
                <a:lnTo>
                  <a:pt x="3049400" y="6899730"/>
                </a:lnTo>
                <a:lnTo>
                  <a:pt x="2886145" y="6899220"/>
                </a:lnTo>
                <a:lnTo>
                  <a:pt x="0" y="407"/>
                </a:lnTo>
                <a:close/>
              </a:path>
            </a:pathLst>
          </a:custGeom>
          <a:solidFill>
            <a:sysClr val="window" lastClr="FFFFFF">
              <a:alpha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  <p:bldLst>
      <p:bldP spid="10" grpId="0" animBg="1"/>
      <p:bldP spid="12" grpId="0"/>
      <p:bldP spid="15" grpId="0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 useBgFill="1">
        <p:nvSpPr>
          <p:cNvPr id="15" name="矩形 14"/>
          <p:cNvSpPr/>
          <p:nvPr/>
        </p:nvSpPr>
        <p:spPr>
          <a:xfrm>
            <a:off x="180340" y="998220"/>
            <a:ext cx="5655310" cy="51244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57480" y="699135"/>
            <a:ext cx="11978640" cy="31750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463030" y="100330"/>
            <a:ext cx="5673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  <a:sym typeface="+mn-ea"/>
              </a:rPr>
              <a:t>SKU340 -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Product Name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1E783A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01455" y="709237"/>
            <a:ext cx="30347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defRPr/>
            </a:pPr>
            <a:r>
              <a:rPr lang="en-US" altLang="zh-CN" sz="1050" kern="0" dirty="0">
                <a:solidFill>
                  <a:schemeClr val="bg1">
                    <a:lumMod val="50000"/>
                  </a:schemeClr>
                </a:solidFill>
                <a:latin typeface="思源宋体 ExtraLight" panose="02020200000000000000" pitchFamily="18" charset="-122"/>
                <a:ea typeface="思源宋体 ExtraLight" panose="02020200000000000000" pitchFamily="18" charset="-122"/>
              </a:rPr>
              <a:t>CLICK TO ADD TITLE</a:t>
            </a:r>
            <a:endParaRPr kumimoji="0" lang="en-US" altLang="zh-CN" sz="1050" b="0" i="0" u="none" strike="noStrike" kern="0" cap="none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pic>
        <p:nvPicPr>
          <p:cNvPr id="2" name="图片 1" descr="Touch Of Eco Logo Color Logo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7500" b="37911"/>
          <a:stretch>
            <a:fillRect/>
          </a:stretch>
        </p:blipFill>
        <p:spPr>
          <a:xfrm>
            <a:off x="157480" y="100330"/>
            <a:ext cx="3417570" cy="56007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57480" y="1501140"/>
            <a:ext cx="5678170" cy="14605"/>
          </a:xfrm>
          <a:prstGeom prst="line">
            <a:avLst/>
          </a:prstGeom>
          <a:ln>
            <a:solidFill>
              <a:srgbClr val="7CB74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6302375" y="1012055"/>
            <a:ext cx="5655945" cy="5654790"/>
            <a:chOff x="9622" y="1593"/>
            <a:chExt cx="9210" cy="9207"/>
          </a:xfrm>
        </p:grpSpPr>
        <p:pic>
          <p:nvPicPr>
            <p:cNvPr id="6" name="图片 5" descr="C:\Users\fzhao\Downloads\Butterfly - Hanging Bag-10-1000.jpgButterfly - Hanging Bag-10-100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622" y="6202"/>
              <a:ext cx="4599" cy="4598"/>
            </a:xfrm>
            <a:prstGeom prst="rect">
              <a:avLst/>
            </a:prstGeom>
          </p:spPr>
        </p:pic>
        <p:pic>
          <p:nvPicPr>
            <p:cNvPr id="7" name="图片 6" descr="C:\Users\fzhao\Downloads\hanging bag-butterfly-2.jpghanging bag-butterfly-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23" y="1593"/>
              <a:ext cx="4599" cy="4566"/>
            </a:xfrm>
            <a:prstGeom prst="rect">
              <a:avLst/>
            </a:prstGeom>
          </p:spPr>
        </p:pic>
        <p:pic>
          <p:nvPicPr>
            <p:cNvPr id="8" name="图片 7" descr="C:\Users\fzhao\Downloads\FlowerBag-Shady.jpgFlowerBag-Shady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231" y="6233"/>
              <a:ext cx="4567" cy="4567"/>
            </a:xfrm>
            <a:prstGeom prst="rect">
              <a:avLst/>
            </a:prstGeom>
          </p:spPr>
        </p:pic>
        <p:pic>
          <p:nvPicPr>
            <p:cNvPr id="9" name="图片 8" descr="C:\Users\fzhao\Downloads\Hanging Bag-16-1000.jpgHanging Bag-16-100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216" y="1617"/>
              <a:ext cx="4616" cy="4615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58115" y="939800"/>
            <a:ext cx="4401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Product Description</a:t>
            </a: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1E783A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220" y="5176520"/>
            <a:ext cx="5750560" cy="574040"/>
            <a:chOff x="172" y="6857"/>
            <a:chExt cx="9056" cy="904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172" y="7756"/>
              <a:ext cx="9056" cy="5"/>
            </a:xfrm>
            <a:prstGeom prst="line">
              <a:avLst/>
            </a:prstGeom>
            <a:ln>
              <a:solidFill>
                <a:srgbClr val="7CB746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16" name="矩形 15"/>
            <p:cNvSpPr/>
            <p:nvPr/>
          </p:nvSpPr>
          <p:spPr>
            <a:xfrm>
              <a:off x="281" y="6931"/>
              <a:ext cx="8906" cy="807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6" y="6857"/>
              <a:ext cx="69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i="0" u="none" strike="noStrike" kern="0" cap="none" spc="0" normalizeH="0" baseline="0" noProof="0" dirty="0">
                  <a:ln>
                    <a:noFill/>
                  </a:ln>
                  <a:solidFill>
                    <a:srgbClr val="1E783A"/>
                  </a:solidFill>
                  <a:effectLst/>
                  <a:uLnTx/>
                  <a:uFillTx/>
                  <a:latin typeface="Arial Rounded MT Bold" panose="020F0704030504030204" charset="0"/>
                  <a:ea typeface="思源宋体 Heavy" panose="02020900000000000000" pitchFamily="18" charset="-122"/>
                  <a:cs typeface="Arial Rounded MT Bold" panose="020F0704030504030204" charset="0"/>
                </a:rPr>
                <a:t>Size &amp; Package</a:t>
              </a:r>
              <a:endPara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1E783A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68910" y="1618615"/>
            <a:ext cx="5512435" cy="3441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10L Solar Flame Dancing Ball</a:t>
            </a:r>
            <a:r>
              <a:rPr lang="en-US" altLang="zh-CN" b="1"/>
              <a:t> </a:t>
            </a:r>
            <a:r>
              <a:rPr lang="zh-CN" altLang="en-US" b="1"/>
              <a:t>string lights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Size:Lamp 6.5*6.5*8.2cm.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Total</a:t>
            </a:r>
            <a:r>
              <a:rPr lang="en-US" altLang="zh-CN" b="1"/>
              <a:t> </a:t>
            </a:r>
            <a:r>
              <a:rPr lang="zh-CN" altLang="en-US" b="1"/>
              <a:t>length 4.8m, Spacing 20cm.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Material: plastic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Solar panel: 2V 120mA polysicion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Battery: 1pc 1.2V AA 600mAh NI-MH</a:t>
            </a:r>
            <a:r>
              <a:rPr lang="en-US" altLang="zh-CN" b="1"/>
              <a:t> </a:t>
            </a:r>
            <a:r>
              <a:rPr lang="zh-CN" altLang="en-US" b="1"/>
              <a:t>battery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LED: 6*10pcs,60pcs warm white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LED</a:t>
            </a:r>
            <a:r>
              <a:rPr lang="en-US" altLang="zh-CN" b="1"/>
              <a:t> Color</a:t>
            </a:r>
            <a:r>
              <a:rPr lang="zh-CN" altLang="en-US" b="1"/>
              <a:t> ,2700-3000K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Work time:6-8 hours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Function:</a:t>
            </a:r>
            <a:endParaRPr lang="zh-CN" alt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Toggle switch: flame</a:t>
            </a:r>
            <a:r>
              <a:rPr lang="en-US" altLang="zh-CN" b="1"/>
              <a:t> </a:t>
            </a:r>
            <a:r>
              <a:rPr lang="zh-CN" altLang="en-US" b="1"/>
              <a:t>flash/off</a:t>
            </a:r>
            <a:endParaRPr lang="zh-CN" altLang="en-US" b="1"/>
          </a:p>
        </p:txBody>
      </p:sp>
      <p:sp>
        <p:nvSpPr>
          <p:cNvPr id="20" name="文本框 19"/>
          <p:cNvSpPr txBox="1"/>
          <p:nvPr/>
        </p:nvSpPr>
        <p:spPr>
          <a:xfrm>
            <a:off x="168910" y="5826760"/>
            <a:ext cx="566483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/>
              <a:t>Color Box: 1 Pack, 1.5lb, 4x7x3 inch</a:t>
            </a:r>
            <a:endParaRPr lang="en-US" b="1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/>
              <a:t>Master Carton: 20Qty/Ctn, 10 lbs , 20x20x20 inch </a:t>
            </a:r>
            <a:endParaRPr lang="en-US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C:\Users\fzhao\Downloads\twinklelite-1666.jpgtwinklelite-166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0" y="-14605"/>
            <a:ext cx="13407390" cy="8047990"/>
          </a:xfrm>
          <a:prstGeom prst="rect">
            <a:avLst/>
          </a:prstGeom>
        </p:spPr>
      </p:pic>
      <p:sp>
        <p:nvSpPr>
          <p:cNvPr id="10" name="任意多边形 115"/>
          <p:cNvSpPr/>
          <p:nvPr/>
        </p:nvSpPr>
        <p:spPr>
          <a:xfrm>
            <a:off x="0" y="-14515"/>
            <a:ext cx="7540748" cy="6899730"/>
          </a:xfrm>
          <a:custGeom>
            <a:avLst/>
            <a:gdLst>
              <a:gd name="connsiteX0" fmla="*/ 4654219 w 7540748"/>
              <a:gd name="connsiteY0" fmla="*/ 0 h 6899730"/>
              <a:gd name="connsiteX1" fmla="*/ 7540748 w 7540748"/>
              <a:gd name="connsiteY1" fmla="*/ 6899730 h 6899730"/>
              <a:gd name="connsiteX2" fmla="*/ 0 w 7540748"/>
              <a:gd name="connsiteY2" fmla="*/ 6876149 h 6899730"/>
              <a:gd name="connsiteX3" fmla="*/ 0 w 7540748"/>
              <a:gd name="connsiteY3" fmla="*/ 11615 h 68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0748" h="6899730">
                <a:moveTo>
                  <a:pt x="4654219" y="0"/>
                </a:moveTo>
                <a:lnTo>
                  <a:pt x="7540748" y="6899730"/>
                </a:lnTo>
                <a:lnTo>
                  <a:pt x="0" y="6876149"/>
                </a:lnTo>
                <a:lnTo>
                  <a:pt x="0" y="11615"/>
                </a:lnTo>
                <a:close/>
              </a:path>
            </a:pathLst>
          </a:custGeom>
          <a:solidFill>
            <a:srgbClr val="1E783A">
              <a:alpha val="6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0072" y="2210028"/>
            <a:ext cx="383661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</a:rPr>
              <a:t>PART 01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charset="0"/>
              <a:ea typeface="思源宋体 Heavy" panose="02020900000000000000" pitchFamily="18" charset="-122"/>
              <a:cs typeface="Arial Rounded MT Bold" panose="020F0704030504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1822" y="3852987"/>
            <a:ext cx="451237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charset="0"/>
                <a:ea typeface="思源宋体 Heavy" panose="02020900000000000000" pitchFamily="18" charset="-122"/>
                <a:cs typeface="Arial Rounded MT Bold" panose="020F0704030504030204" charset="0"/>
                <a:sym typeface="+mn-ea"/>
              </a:rPr>
              <a:t>Product Name</a:t>
            </a:r>
            <a:endParaRPr lang="zh-CN" altLang="en-US" sz="4000" b="1" kern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lvl="0">
              <a:defRPr/>
            </a:pPr>
            <a:endParaRPr lang="zh-CN" altLang="en-US" sz="4000" b="1" kern="0" spc="3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74693" y="4663598"/>
            <a:ext cx="4866189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700" kern="0" spc="300" dirty="0">
                <a:solidFill>
                  <a:prstClr val="white"/>
                </a:solidFill>
                <a:latin typeface="Arial" panose="020B0604020202020204" pitchFamily="34" charset="0"/>
                <a:ea typeface="思源宋体 ExtraLight" panose="02020200000000000000" pitchFamily="18" charset="-122"/>
                <a:cs typeface="Arial" panose="020B0604020202020204" pitchFamily="34" charset="0"/>
              </a:rPr>
              <a:t>CLICK TO ADD TITLE</a:t>
            </a:r>
            <a:endParaRPr lang="en-US" altLang="zh-CN" sz="1700" kern="0" spc="300" dirty="0">
              <a:solidFill>
                <a:prstClr val="white"/>
              </a:solidFill>
              <a:latin typeface="Arial" panose="020B0604020202020204" pitchFamily="34" charset="0"/>
              <a:ea typeface="思源宋体 ExtraLight" panose="02020200000000000000" pitchFamily="18" charset="-122"/>
              <a:cs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074289" y="3539004"/>
            <a:ext cx="868087" cy="0"/>
          </a:xfrm>
          <a:prstGeom prst="line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7" name="任意多边形 114"/>
          <p:cNvSpPr/>
          <p:nvPr/>
        </p:nvSpPr>
        <p:spPr>
          <a:xfrm>
            <a:off x="4662178" y="-14515"/>
            <a:ext cx="3049400" cy="6899730"/>
          </a:xfrm>
          <a:custGeom>
            <a:avLst/>
            <a:gdLst>
              <a:gd name="connsiteX0" fmla="*/ 162871 w 3049400"/>
              <a:gd name="connsiteY0" fmla="*/ 0 h 6899730"/>
              <a:gd name="connsiteX1" fmla="*/ 3049400 w 3049400"/>
              <a:gd name="connsiteY1" fmla="*/ 6899730 h 6899730"/>
              <a:gd name="connsiteX2" fmla="*/ 2886145 w 3049400"/>
              <a:gd name="connsiteY2" fmla="*/ 6899220 h 6899730"/>
              <a:gd name="connsiteX3" fmla="*/ 0 w 3049400"/>
              <a:gd name="connsiteY3" fmla="*/ 407 h 68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400" h="6899730">
                <a:moveTo>
                  <a:pt x="162871" y="0"/>
                </a:moveTo>
                <a:lnTo>
                  <a:pt x="3049400" y="6899730"/>
                </a:lnTo>
                <a:lnTo>
                  <a:pt x="2886145" y="6899220"/>
                </a:lnTo>
                <a:lnTo>
                  <a:pt x="0" y="407"/>
                </a:lnTo>
                <a:close/>
              </a:path>
            </a:pathLst>
          </a:custGeom>
          <a:solidFill>
            <a:sysClr val="window" lastClr="FFFFFF">
              <a:alpha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宋体 ExtraLight" panose="02020200000000000000" pitchFamily="18" charset="-122"/>
              <a:ea typeface="思源宋体 ExtraLight" panose="02020200000000000000" pitchFamily="18" charset="-122"/>
            </a:endParaRPr>
          </a:p>
        </p:txBody>
      </p:sp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  <p:bldLst>
      <p:bldP spid="10" grpId="0" animBg="1"/>
      <p:bldP spid="12" grpId="0"/>
      <p:bldP spid="15" grpId="0"/>
      <p:bldP spid="16" grpId="0"/>
      <p:bldP spid="17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2205</Words>
  <Application>WPS 演示</Application>
  <PresentationFormat>宽屏</PresentationFormat>
  <Paragraphs>154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39" baseType="lpstr">
      <vt:lpstr>Arial</vt:lpstr>
      <vt:lpstr>SimSun</vt:lpstr>
      <vt:lpstr>Wingdings</vt:lpstr>
      <vt:lpstr>思源宋体 Heavy</vt:lpstr>
      <vt:lpstr>思源宋体 ExtraLight</vt:lpstr>
      <vt:lpstr>DengXian</vt:lpstr>
      <vt:lpstr>Lato Light</vt:lpstr>
      <vt:lpstr>Lato</vt:lpstr>
      <vt:lpstr>Raleway Light</vt:lpstr>
      <vt:lpstr>NSimSun</vt:lpstr>
      <vt:lpstr>Gill Sans</vt:lpstr>
      <vt:lpstr>Arial</vt:lpstr>
      <vt:lpstr>Microsoft YaHei</vt:lpstr>
      <vt:lpstr>Arial Unicode MS</vt:lpstr>
      <vt:lpstr>Calibri</vt:lpstr>
      <vt:lpstr>Yu Gothic</vt:lpstr>
      <vt:lpstr>Gill Sans MT</vt:lpstr>
      <vt:lpstr>Raleway</vt:lpstr>
      <vt:lpstr>Adobe Caslon Pro</vt:lpstr>
      <vt:lpstr>Algerian</vt:lpstr>
      <vt:lpstr>Arial Black</vt:lpstr>
      <vt:lpstr>Arial Narrow</vt:lpstr>
      <vt:lpstr>Arial Rounded MT Bold</vt:lpstr>
      <vt:lpstr>Adobe Devanagari</vt:lpstr>
      <vt:lpstr>Adorn Pomander</vt:lpstr>
      <vt:lpstr>Adorn Bouquet</vt:lpstr>
      <vt:lpstr>Agency FB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扬</dc:creator>
  <cp:lastModifiedBy>fzhao</cp:lastModifiedBy>
  <cp:revision>21</cp:revision>
  <dcterms:created xsi:type="dcterms:W3CDTF">2020-02-18T12:00:00Z</dcterms:created>
  <dcterms:modified xsi:type="dcterms:W3CDTF">2022-02-25T00:27:30Z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KSOTemplateUUID">
    <vt:lpwstr>v1.0_mb_KVMOmtq4rQXF0wRjhMJYUw==</vt:lpwstr>
  </property>
  <property fmtid="{D5CDD505-2E9C-101B-9397-08002B2CF9AE}" pid="4" name="ICV">
    <vt:lpwstr>B3651B81E6424EAAB80708AC08185C8D</vt:lpwstr>
  </property>
</Properties>
</file>