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>
        <p:scale>
          <a:sx n="65" d="100"/>
          <a:sy n="65" d="100"/>
        </p:scale>
        <p:origin x="870" y="6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894E7-3B84-4827-92E0-0C0CF58AD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783C9-49F8-43D0-9F14-933093782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62FA8-30DB-42EC-9E4F-F00ADF50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8FCF-5C6B-44F3-AFD9-897A43F1ADE3}" type="datetimeFigureOut">
              <a:rPr lang="en-CA" smtClean="0"/>
              <a:t>2020-08-28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F9A70-537B-40AB-8C47-E20237E3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AFB5F-813A-4E3F-99F2-7D1BF09B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3B3-CB2C-4BA5-868E-60DA7353D5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891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C113-9CD2-4979-8A83-2E9E7A630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984DDD-E8C1-4B92-B289-341C51210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EB480-C5C6-4799-845A-B4CD12E4B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8FCF-5C6B-44F3-AFD9-897A43F1ADE3}" type="datetimeFigureOut">
              <a:rPr lang="en-CA" smtClean="0"/>
              <a:t>2020-08-28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01ECE-50F4-41B7-99BA-42F4090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8C88B-736D-4190-9275-AB05558F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3B3-CB2C-4BA5-868E-60DA7353D5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3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24107A-A567-4C89-A743-302AC7FBDA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83B5B7-5025-443C-AC45-1F62BCC37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E83B-2BB8-4D0E-8C1E-DBAE0CD7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8FCF-5C6B-44F3-AFD9-897A43F1ADE3}" type="datetimeFigureOut">
              <a:rPr lang="en-CA" smtClean="0"/>
              <a:t>2020-08-28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8187F-1BED-4D86-933B-D47F105E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66FA3-DCC4-4152-A138-881D96396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3B3-CB2C-4BA5-868E-60DA7353D5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572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6C904-41F6-465C-BCF9-E7E31378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96B21-7172-4F49-9A6A-D650FE211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9F9F0-5520-4752-AF1B-D3B5A935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8FCF-5C6B-44F3-AFD9-897A43F1ADE3}" type="datetimeFigureOut">
              <a:rPr lang="en-CA" smtClean="0"/>
              <a:t>2020-08-28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4C3FA-CE05-4CF7-A4B0-22DA06AC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5B1A0-742A-489A-8B1D-8CCBDD13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3B3-CB2C-4BA5-868E-60DA7353D5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809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D9A56-2095-4829-98D2-562AC72E9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CD3FF-A6F5-467B-B52C-52916893E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65CDB-4BE0-4B4C-BB93-37FB6ED4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8FCF-5C6B-44F3-AFD9-897A43F1ADE3}" type="datetimeFigureOut">
              <a:rPr lang="en-CA" smtClean="0"/>
              <a:t>2020-08-28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F50BE6-DFE5-4760-9C95-9E2D9F577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AF2A3-02F4-45C8-B6C1-9A41CE95A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3B3-CB2C-4BA5-868E-60DA7353D5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884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16D64-EB0E-488F-A96A-D29B221C2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3765F-D434-4663-A3A1-FF35C84E1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1D277-DE9E-44AD-97B2-C532F4099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C97D59-479A-4689-9921-7CE806C0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8FCF-5C6B-44F3-AFD9-897A43F1ADE3}" type="datetimeFigureOut">
              <a:rPr lang="en-CA" smtClean="0"/>
              <a:t>2020-08-28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238E1-1261-45E2-A449-C11E79A25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F6E65-A8D1-48CA-966A-CDC025F98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3B3-CB2C-4BA5-868E-60DA7353D5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701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1B7B6-CB8F-43D4-BE8C-868A4B04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103C8-0F5E-4423-94CD-2E78E46C79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900F8-0F79-453E-B5B0-6DED55E5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E7AA8C-29F7-4AC5-8207-1E625504F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B820F4-7C6E-4443-84A9-26CDB4474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4E9944-36CA-4F23-935B-BEF002372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8FCF-5C6B-44F3-AFD9-897A43F1ADE3}" type="datetimeFigureOut">
              <a:rPr lang="en-CA" smtClean="0"/>
              <a:t>2020-08-28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80EDDE-391F-49F5-94BF-6D6D88AD1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89B94C-1AC4-4767-B310-7670C5652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3B3-CB2C-4BA5-868E-60DA7353D5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066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BBD86-E78C-42C4-8152-DC64C0C0C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999756-1C0F-42BF-A259-D0A7793C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8FCF-5C6B-44F3-AFD9-897A43F1ADE3}" type="datetimeFigureOut">
              <a:rPr lang="en-CA" smtClean="0"/>
              <a:t>2020-08-28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963CB0-986C-4E2E-91F9-E61E7DE3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05B06-102B-4CE7-A84E-0D512C98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3B3-CB2C-4BA5-868E-60DA7353D5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735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4496E-5191-4922-8251-BEC80DD2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8FCF-5C6B-44F3-AFD9-897A43F1ADE3}" type="datetimeFigureOut">
              <a:rPr lang="en-CA" smtClean="0"/>
              <a:t>2020-08-28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2F24C6-A92A-476F-A23F-11B003E7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CD37-3AF8-4E18-8F99-86B8B9A51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3B3-CB2C-4BA5-868E-60DA7353D5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4678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212F2-9387-47A3-8C0A-AAEE9A46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705DA-BB9C-4465-8404-BBC6517CE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81620E-2105-48F1-BB3B-B9B0C157C4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5F4CF8-8D03-4D2D-9702-C30025AF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8FCF-5C6B-44F3-AFD9-897A43F1ADE3}" type="datetimeFigureOut">
              <a:rPr lang="en-CA" smtClean="0"/>
              <a:t>2020-08-28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0A736-FB4B-4936-8B9A-84A4714F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F32F0-C874-462C-B6A3-2820A20B7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3B3-CB2C-4BA5-868E-60DA7353D5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489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2C59-447C-4FBB-B734-3DD72332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887E3-CB82-4D5D-8199-5E8167133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A3D0D-D6C3-482F-9443-3515966BA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CA55E-0D92-42C5-A621-20FFA3FB5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28FCF-5C6B-44F3-AFD9-897A43F1ADE3}" type="datetimeFigureOut">
              <a:rPr lang="en-CA" smtClean="0"/>
              <a:t>2020-08-28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9AD6C-03F3-4ECA-A4D4-1F8831F2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E6BBE-5191-483A-BEB4-1D66934C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733B3-CB2C-4BA5-868E-60DA7353D5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414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FAD245-9616-4BB8-9A45-898AFDCA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D7B6B-8041-4EFC-A7A5-AE104FACD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73D27-CDC0-46B4-ABA8-F0D07D730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28FCF-5C6B-44F3-AFD9-897A43F1ADE3}" type="datetimeFigureOut">
              <a:rPr lang="en-CA" smtClean="0"/>
              <a:t>2020-08-28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276AF5-C831-41D3-B021-E0444C9FA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9A2CD-81C5-4535-A767-E8485D903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733B3-CB2C-4BA5-868E-60DA7353D5A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0110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/2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0E5191-2BA8-4374-A62A-DD87281D4C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" r="5727" b="11154"/>
          <a:stretch/>
        </p:blipFill>
        <p:spPr>
          <a:xfrm>
            <a:off x="2562726" y="1"/>
            <a:ext cx="9629274" cy="6857999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BFDCA-16CB-419D-947F-819922303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Bodily-Kinesthetic Activities</a:t>
            </a:r>
            <a:endParaRPr lang="en-US" sz="5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F1FD1E-53C9-4C09-AB46-EF6556275076}"/>
              </a:ext>
            </a:extLst>
          </p:cNvPr>
          <p:cNvSpPr txBox="1"/>
          <p:nvPr/>
        </p:nvSpPr>
        <p:spPr>
          <a:xfrm>
            <a:off x="892276" y="2668787"/>
            <a:ext cx="2898059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Parachute games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Follow the leader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Dancing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Tag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D1AE21-AEBC-4259-85FF-29AD767DFD6E}"/>
              </a:ext>
            </a:extLst>
          </p:cNvPr>
          <p:cNvSpPr/>
          <p:nvPr/>
        </p:nvSpPr>
        <p:spPr>
          <a:xfrm>
            <a:off x="6673645" y="6363929"/>
            <a:ext cx="5507045" cy="494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AFF84F-9D13-449B-AE7A-8B4761760C8A}"/>
              </a:ext>
            </a:extLst>
          </p:cNvPr>
          <p:cNvSpPr txBox="1"/>
          <p:nvPr/>
        </p:nvSpPr>
        <p:spPr>
          <a:xfrm>
            <a:off x="6754318" y="6426298"/>
            <a:ext cx="556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Note</a:t>
            </a:r>
            <a:r>
              <a:rPr lang="en-US" dirty="0"/>
              <a:t>. Parachute Play. From Harrow, 2011.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N-C 2.0</a:t>
            </a:r>
            <a:r>
              <a:rPr lang="en-US" dirty="0"/>
              <a:t>.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0558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Bodily-Kinesthetic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Bodily-Kinesthetic Activities</dc:title>
  <dc:creator>Kayla Goetz</dc:creator>
  <cp:lastModifiedBy>Kayla Goetz</cp:lastModifiedBy>
  <cp:revision>2</cp:revision>
  <dcterms:created xsi:type="dcterms:W3CDTF">2020-08-28T14:37:33Z</dcterms:created>
  <dcterms:modified xsi:type="dcterms:W3CDTF">2020-08-28T14:41:52Z</dcterms:modified>
</cp:coreProperties>
</file>